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audio/mp4" Extension="m4a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theme+xml" PartName="/ppt/theme/theme2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notesSlide+xml" PartName="/ppt/notesSlides/notesSlide3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custom-properties+xml" PartName="/docProps/custom.xml"/>
</Types>
</file>

<file path=_rels/.rels><?xml version="1.0" encoding="UTF-8" standalone="yes" ?><Relationships xmlns="http://schemas.openxmlformats.org/package/2006/relationships"><Relationship Id="rId3" Target="docProps/core.xml" Type="http://schemas.openxmlformats.org/package/2006/relationships/metadata/core-properties"/><Relationship Id="rId2" Target="docProps/thumbnail.jpeg" Type="http://schemas.openxmlformats.org/package/2006/relationships/metadata/thumbnail"/><Relationship Id="rId1" Target="ppt/presentation.xml" Type="http://schemas.openxmlformats.org/officeDocument/2006/relationships/officeDocument"/><Relationship Id="rId4" Target="docProps/app.xml" Type="http://schemas.openxmlformats.org/officeDocument/2006/relationships/extended-properties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36" r:id="rId3"/>
    <p:sldId id="342" r:id="rId4"/>
    <p:sldId id="343" r:id="rId5"/>
    <p:sldId id="344" r:id="rId6"/>
    <p:sldId id="306" r:id="rId7"/>
    <p:sldId id="363" r:id="rId8"/>
    <p:sldId id="282" r:id="rId9"/>
    <p:sldId id="334" r:id="rId10"/>
    <p:sldId id="346" r:id="rId11"/>
    <p:sldId id="347" r:id="rId12"/>
    <p:sldId id="348" r:id="rId13"/>
    <p:sldId id="349" r:id="rId14"/>
    <p:sldId id="350" r:id="rId15"/>
    <p:sldId id="351" r:id="rId16"/>
    <p:sldId id="360" r:id="rId17"/>
    <p:sldId id="353" r:id="rId18"/>
    <p:sldId id="321" r:id="rId19"/>
    <p:sldId id="331" r:id="rId20"/>
    <p:sldId id="359" r:id="rId21"/>
    <p:sldId id="355" r:id="rId22"/>
    <p:sldId id="356" r:id="rId23"/>
    <p:sldId id="364" r:id="rId24"/>
    <p:sldId id="362" r:id="rId25"/>
    <p:sldId id="365" r:id="rId26"/>
    <p:sldId id="366" r:id="rId27"/>
    <p:sldId id="367" r:id="rId28"/>
    <p:sldId id="325" r:id="rId29"/>
    <p:sldId id="265" r:id="rId30"/>
    <p:sldId id="326" r:id="rId31"/>
    <p:sldId id="327" r:id="rId32"/>
    <p:sldId id="328" r:id="rId33"/>
    <p:sldId id="317" r:id="rId34"/>
    <p:sldId id="279" r:id="rId35"/>
    <p:sldId id="368" r:id="rId36"/>
    <p:sldId id="335" r:id="rId37"/>
    <p:sldId id="277" r:id="rId38"/>
    <p:sldId id="273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A1D"/>
    <a:srgbClr val="595959"/>
    <a:srgbClr val="2F5597"/>
    <a:srgbClr val="FF0000"/>
    <a:srgbClr val="FF6161"/>
    <a:srgbClr val="343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AF69D-6418-463F-A963-447B69864BCD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D017F0-051C-4CA1-BE74-420B9E1D6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72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83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63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72E25F-914A-4C9F-B713-B0C175ED281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055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F68B2-66CE-4824-9A86-12EB22BF3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E8AD7C-E298-40EC-8571-6A3AA6754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B64B-6B5F-4498-B70F-057B6AD5A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CB0EA-4B19-4AF2-AA8F-0912C045D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9D3B6-9799-4FDD-8772-EC08995E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85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1838-3002-430D-B6C4-872F45A58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87E37E-E2B9-4BAB-AFC1-8707C86BD0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2BE31-D9F1-41D0-A1CF-18629484B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5405E7-7307-44AA-ABC5-FDC032692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BBD1E-1B2B-4845-BA87-99C88151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7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95C9CF-DD27-4162-BBC3-9FC894F999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B71D99-0EF3-4877-B19E-E48106034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7E13C-DCB0-4014-9E93-1196BD9A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4A3BB-B11B-40A1-86FD-8EAB455A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9B260-5BEB-4ADE-A36E-4F4495CD9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1C4B6-44BB-44B1-BDC6-BEFF5A65F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8FD74-1C86-4698-949D-6B340E319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7CE6AC-78CD-47FD-B1EE-90630B78B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11582-1C61-4FB8-8193-ABBA698FF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3CAD7-E837-40C6-8A01-D846E6925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8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C2AB9-771C-4548-B235-62196CF6D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EF4327-024E-42EE-8588-D2E9E3F37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92ED1-D8D7-49C8-B1B6-A3C500B7F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DF04F-8ECD-4990-B5D8-7138BB01D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2E343C-A66E-4221-AEDB-C923426C4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76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99D5F-61C7-47C6-82B6-FE069C48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345A1-E6EE-49B8-A2FC-9EFCC14858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EBC310-8691-4795-88FA-EE5B70B113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DE1680-E6CC-4267-8646-7D6B464FD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6231E-2B99-4007-9C6B-E6FA4E784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91EA5-8C56-4D29-B0AD-9B931A494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1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8C9E3-4994-4A5B-A4A2-22C10FDBA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97C15-FDEC-40A5-9A48-75A7FAE56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2765B5-B7AB-46DF-A004-8D5FE43620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1FB8B-2852-4DB9-8513-7D8D9063B4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D02EA3-54FA-46A0-AB21-59D0FFC245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1B728-CC96-42E0-B6BD-298DAF38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FE5222-0DF5-43AE-B62E-A14FC185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2958FD-E942-4CA1-A3F0-B96E83BD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89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252D5-D1DD-40DF-9781-11CF03985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6E9766-5896-4D5D-91E2-0BBDFF1C8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789E9E-DF94-4E8E-9AF1-563AD9585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A07F5F-B777-4EAC-9278-84243E056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28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4A747C-DDEF-4819-91E0-14EF7039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2B5E3-D936-4B0E-985E-E3AA4B2DF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2270C-9B92-4056-9C82-6A4C2623C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805D3-F3D1-417E-BBC1-F33E9FA7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FDD5A-AB25-40BB-BC6A-32A8D4273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59758A-4DFB-4EC8-B518-61F84DB05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A021C-E101-4504-B880-49849386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FCBC55-457F-4C6A-B2CE-68AF45B49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29C7CA-F3B2-4F03-A6CC-8F6A83BD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8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9AFFF-B9CA-4904-A565-E6E2D5E30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34F5AA-D182-4F7B-AFC3-96412F19C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C78BB-1A3D-4BBD-8211-235B792D3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2F26BA-C70B-4D9A-BE4C-FE925501E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23C57A-BF30-4B0A-A64A-61A53440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8BA0E-873C-4D18-836B-8A9842AF4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9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FE2063-5BC6-44DF-9ACE-A04D2681F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92011-9E4A-4EA9-BD7C-1E7316880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4A12E-6E69-408F-B779-6F0896FDB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CA351-1E70-42D6-9E5A-187F4A8ECF36}" type="datetimeFigureOut">
              <a:rPr lang="en-US" smtClean="0"/>
              <a:t>24-Oct-20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6CD31-EAFD-49C2-8916-2C2C0910C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EC188-A560-46D6-BA29-09C3C826F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9C0BD-9D5A-4D57-8294-0899697B63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6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8" Target="../media/image5.jpeg" Type="http://schemas.openxmlformats.org/officeDocument/2006/relationships/image"/><Relationship Id="rId13" Target="../media/image10.jpeg" Type="http://schemas.openxmlformats.org/officeDocument/2006/relationships/image"/><Relationship Id="rId3" Target="../slideLayouts/slideLayout1.xml" Type="http://schemas.openxmlformats.org/officeDocument/2006/relationships/slideLayout"/><Relationship Id="rId7" Target="../media/image4.jpeg" Type="http://schemas.openxmlformats.org/officeDocument/2006/relationships/image"/><Relationship Id="rId12" Target="../media/image9.jpeg" Type="http://schemas.openxmlformats.org/officeDocument/2006/relationships/image"/><Relationship Id="rId17" Target="../media/image14.png" Type="http://schemas.openxmlformats.org/officeDocument/2006/relationships/image"/><Relationship Id="rId2" Target="../media/media1.m4a" Type="http://schemas.openxmlformats.org/officeDocument/2006/relationships/audio"/><Relationship Id="rId16" Target="../media/image13.jpeg" Type="http://schemas.openxmlformats.org/officeDocument/2006/relationships/image"/><Relationship Id="rId1" Target="../media/media1.m4a" Type="http://schemas.microsoft.com/office/2007/relationships/media"/><Relationship Id="rId6" Target="../media/image3.jpg" Type="http://schemas.openxmlformats.org/officeDocument/2006/relationships/image"/><Relationship Id="rId11" Target="../media/image8.jpeg" Type="http://schemas.openxmlformats.org/officeDocument/2006/relationships/image"/><Relationship Id="rId5" Target="../media/image2.jpg" Type="http://schemas.openxmlformats.org/officeDocument/2006/relationships/image"/><Relationship Id="rId15" Target="../media/image12.jpeg" Type="http://schemas.openxmlformats.org/officeDocument/2006/relationships/image"/><Relationship Id="rId10" Target="../media/image7.jpeg" Type="http://schemas.openxmlformats.org/officeDocument/2006/relationships/image"/><Relationship Id="rId4" Target="../media/image1.jpeg" Type="http://schemas.openxmlformats.org/officeDocument/2006/relationships/image"/><Relationship Id="rId9" Target="../media/image6.jpeg" Type="http://schemas.openxmlformats.org/officeDocument/2006/relationships/image"/><Relationship Id="rId14" Target="../media/image11.jpeg" Type="http://schemas.openxmlformats.org/officeDocument/2006/relationships/image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audio" Target="../media/media10.m4a"/><Relationship Id="rId7" Type="http://schemas.openxmlformats.org/officeDocument/2006/relationships/image" Target="../media/image29.jpg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audio" Target="../media/media12.m4a"/><Relationship Id="rId7" Type="http://schemas.openxmlformats.org/officeDocument/2006/relationships/image" Target="../media/image32.jpg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31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3.m4a"/><Relationship Id="rId7" Type="http://schemas.openxmlformats.org/officeDocument/2006/relationships/image" Target="../media/image35.jpg"/><Relationship Id="rId2" Type="http://schemas.microsoft.com/office/2007/relationships/media" Target="../media/media13.m4a"/><Relationship Id="rId1" Type="http://schemas.openxmlformats.org/officeDocument/2006/relationships/tags" Target="../tags/tag10.xml"/><Relationship Id="rId6" Type="http://schemas.openxmlformats.org/officeDocument/2006/relationships/image" Target="../media/image34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4.m4a"/><Relationship Id="rId7" Type="http://schemas.openxmlformats.org/officeDocument/2006/relationships/image" Target="../media/image37.jpg"/><Relationship Id="rId2" Type="http://schemas.microsoft.com/office/2007/relationships/media" Target="../media/media14.m4a"/><Relationship Id="rId1" Type="http://schemas.openxmlformats.org/officeDocument/2006/relationships/tags" Target="../tags/tag11.xml"/><Relationship Id="rId6" Type="http://schemas.openxmlformats.org/officeDocument/2006/relationships/image" Target="../media/image36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 ?><Relationships xmlns="http://schemas.openxmlformats.org/package/2006/relationships"><Relationship Id="rId8" Target="../media/image14.png" Type="http://schemas.openxmlformats.org/officeDocument/2006/relationships/image"/><Relationship Id="rId3" Target="../media/media18.m4a" Type="http://schemas.openxmlformats.org/officeDocument/2006/relationships/audio"/><Relationship Id="rId7" Target="../media/image39.jpeg" Type="http://schemas.openxmlformats.org/officeDocument/2006/relationships/image"/><Relationship Id="rId2" Target="../media/media18.m4a" Type="http://schemas.microsoft.com/office/2007/relationships/media"/><Relationship Id="rId1" Target="../tags/tag15.xml" Type="http://schemas.openxmlformats.org/officeDocument/2006/relationships/tags"/><Relationship Id="rId6" Target="../media/image38.jpeg" Type="http://schemas.openxmlformats.org/officeDocument/2006/relationships/image"/><Relationship Id="rId5" Target="../media/image27.png" Type="http://schemas.openxmlformats.org/officeDocument/2006/relationships/image"/><Relationship Id="rId4" Target="../slideLayouts/slideLayout7.xml" Type="http://schemas.openxmlformats.org/officeDocument/2006/relationships/slideLayout"/></Relationships>
</file>

<file path=ppt/slides/_rels/slide19.xml.rels><?xml version="1.0" encoding="UTF-8" standalone="yes" ?><Relationships xmlns="http://schemas.openxmlformats.org/package/2006/relationships"><Relationship Id="rId8" Target="../media/image14.png" Type="http://schemas.openxmlformats.org/officeDocument/2006/relationships/image"/><Relationship Id="rId3" Target="../media/media19.m4a" Type="http://schemas.openxmlformats.org/officeDocument/2006/relationships/audio"/><Relationship Id="rId7" Target="../media/image41.jpeg" Type="http://schemas.openxmlformats.org/officeDocument/2006/relationships/image"/><Relationship Id="rId2" Target="../media/media19.m4a" Type="http://schemas.microsoft.com/office/2007/relationships/media"/><Relationship Id="rId1" Target="../tags/tag16.xml" Type="http://schemas.openxmlformats.org/officeDocument/2006/relationships/tags"/><Relationship Id="rId6" Target="../media/image40.jpeg" Type="http://schemas.openxmlformats.org/officeDocument/2006/relationships/image"/><Relationship Id="rId5" Target="../media/image27.png" Type="http://schemas.openxmlformats.org/officeDocument/2006/relationships/image"/><Relationship Id="rId4" Target="../slideLayouts/slideLayout7.xml" Type="http://schemas.openxmlformats.org/officeDocument/2006/relationships/slideLayout"/></Relationships>
</file>

<file path=ppt/slides/_rels/slide2.xml.rels><?xml version="1.0" encoding="UTF-8" standalone="yes" ?><Relationships xmlns="http://schemas.openxmlformats.org/package/2006/relationships"><Relationship Id="rId8" Target="../media/image14.png" Type="http://schemas.openxmlformats.org/officeDocument/2006/relationships/image"/><Relationship Id="rId3" Target="../media/media2.m4a" Type="http://schemas.openxmlformats.org/officeDocument/2006/relationships/audio"/><Relationship Id="rId7" Target="../media/image17.jpeg" Type="http://schemas.openxmlformats.org/officeDocument/2006/relationships/image"/><Relationship Id="rId2" Target="../media/media2.m4a" Type="http://schemas.microsoft.com/office/2007/relationships/media"/><Relationship Id="rId1" Target="../tags/tag1.xml" Type="http://schemas.openxmlformats.org/officeDocument/2006/relationships/tags"/><Relationship Id="rId6" Target="../media/image16.jpeg" Type="http://schemas.openxmlformats.org/officeDocument/2006/relationships/image"/><Relationship Id="rId5" Target="../media/image15.png" Type="http://schemas.openxmlformats.org/officeDocument/2006/relationships/image"/><Relationship Id="rId4" Target="../slideLayouts/slideLayout7.xml" Type="http://schemas.openxmlformats.org/officeDocument/2006/relationships/slideLayout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20.m4a"/><Relationship Id="rId7" Type="http://schemas.openxmlformats.org/officeDocument/2006/relationships/image" Target="../media/image43.jpg"/><Relationship Id="rId2" Type="http://schemas.microsoft.com/office/2007/relationships/media" Target="../media/media20.m4a"/><Relationship Id="rId1" Type="http://schemas.openxmlformats.org/officeDocument/2006/relationships/tags" Target="../tags/tag17.xml"/><Relationship Id="rId6" Type="http://schemas.openxmlformats.org/officeDocument/2006/relationships/image" Target="../media/image42.jp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14.png"/><Relationship Id="rId2" Type="http://schemas.microsoft.com/office/2007/relationships/media" Target="../media/media21.m4a"/><Relationship Id="rId1" Type="http://schemas.openxmlformats.org/officeDocument/2006/relationships/tags" Target="../tags/tag18.xml"/><Relationship Id="rId6" Type="http://schemas.openxmlformats.org/officeDocument/2006/relationships/image" Target="../media/image4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7" Type="http://schemas.openxmlformats.org/officeDocument/2006/relationships/image" Target="../media/image14.png"/><Relationship Id="rId2" Type="http://schemas.microsoft.com/office/2007/relationships/media" Target="../media/media22.m4a"/><Relationship Id="rId1" Type="http://schemas.openxmlformats.org/officeDocument/2006/relationships/tags" Target="../tags/tag19.xml"/><Relationship Id="rId6" Type="http://schemas.openxmlformats.org/officeDocument/2006/relationships/image" Target="../media/image45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20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 ?><Relationships xmlns="http://schemas.openxmlformats.org/package/2006/relationships"><Relationship Id="rId8" Target="../media/image14.png" Type="http://schemas.openxmlformats.org/officeDocument/2006/relationships/image"/><Relationship Id="rId3" Target="../media/media24.m4a" Type="http://schemas.openxmlformats.org/officeDocument/2006/relationships/audio"/><Relationship Id="rId7" Target="../media/image47.jpeg" Type="http://schemas.openxmlformats.org/officeDocument/2006/relationships/image"/><Relationship Id="rId2" Target="../media/media24.m4a" Type="http://schemas.microsoft.com/office/2007/relationships/media"/><Relationship Id="rId1" Target="../tags/tag21.xml" Type="http://schemas.openxmlformats.org/officeDocument/2006/relationships/tags"/><Relationship Id="rId6" Target="../media/image46.JPG" Type="http://schemas.openxmlformats.org/officeDocument/2006/relationships/image"/><Relationship Id="rId5" Target="../media/image27.png" Type="http://schemas.openxmlformats.org/officeDocument/2006/relationships/image"/><Relationship Id="rId4" Target="../slideLayouts/slideLayout7.xml" Type="http://schemas.openxmlformats.org/officeDocument/2006/relationships/slideLayout"/></Relationships>
</file>

<file path=ppt/slides/_rels/slide25.xml.rels><?xml version="1.0" encoding="UTF-8" standalone="yes" ?><Relationships xmlns="http://schemas.openxmlformats.org/package/2006/relationships"><Relationship Id="rId8" Target="../media/image14.png" Type="http://schemas.openxmlformats.org/officeDocument/2006/relationships/image"/><Relationship Id="rId3" Target="../media/media25.m4a" Type="http://schemas.openxmlformats.org/officeDocument/2006/relationships/audio"/><Relationship Id="rId7" Target="../media/image49.jpeg" Type="http://schemas.openxmlformats.org/officeDocument/2006/relationships/image"/><Relationship Id="rId2" Target="../media/media25.m4a" Type="http://schemas.microsoft.com/office/2007/relationships/media"/><Relationship Id="rId1" Target="../tags/tag22.xml" Type="http://schemas.openxmlformats.org/officeDocument/2006/relationships/tags"/><Relationship Id="rId6" Target="../media/image48.jpeg" Type="http://schemas.openxmlformats.org/officeDocument/2006/relationships/image"/><Relationship Id="rId5" Target="../media/image27.png" Type="http://schemas.openxmlformats.org/officeDocument/2006/relationships/image"/><Relationship Id="rId4" Target="../slideLayouts/slideLayout7.xml" Type="http://schemas.openxmlformats.org/officeDocument/2006/relationships/slideLayout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7" Type="http://schemas.openxmlformats.org/officeDocument/2006/relationships/image" Target="../media/image14.png"/><Relationship Id="rId2" Type="http://schemas.microsoft.com/office/2007/relationships/media" Target="../media/media26.m4a"/><Relationship Id="rId1" Type="http://schemas.openxmlformats.org/officeDocument/2006/relationships/tags" Target="../tags/tag23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7.m4a"/><Relationship Id="rId7" Type="http://schemas.openxmlformats.org/officeDocument/2006/relationships/image" Target="../media/image14.png"/><Relationship Id="rId2" Type="http://schemas.microsoft.com/office/2007/relationships/media" Target="../media/media27.m4a"/><Relationship Id="rId1" Type="http://schemas.openxmlformats.org/officeDocument/2006/relationships/tags" Target="../tags/tag24.xml"/><Relationship Id="rId6" Type="http://schemas.openxmlformats.org/officeDocument/2006/relationships/image" Target="../media/image50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2" Type="http://schemas.microsoft.com/office/2007/relationships/media" Target="../media/media28.m4a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9.m4a"/><Relationship Id="rId2" Type="http://schemas.microsoft.com/office/2007/relationships/media" Target="../media/media29.m4a"/><Relationship Id="rId1" Type="http://schemas.openxmlformats.org/officeDocument/2006/relationships/tags" Target="../tags/tag26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audio" Target="../media/media3.m4a"/><Relationship Id="rId7" Type="http://schemas.openxmlformats.org/officeDocument/2006/relationships/image" Target="../media/image19.jp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18.jpg"/><Relationship Id="rId5" Type="http://schemas.openxmlformats.org/officeDocument/2006/relationships/image" Target="../media/image15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media30.m4a"/><Relationship Id="rId2" Type="http://schemas.microsoft.com/office/2007/relationships/media" Target="../media/media30.m4a"/><Relationship Id="rId1" Type="http://schemas.openxmlformats.org/officeDocument/2006/relationships/tags" Target="../tags/tag27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media31.m4a"/><Relationship Id="rId2" Type="http://schemas.microsoft.com/office/2007/relationships/media" Target="../media/media31.m4a"/><Relationship Id="rId1" Type="http://schemas.openxmlformats.org/officeDocument/2006/relationships/tags" Target="../tags/tag28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2.m4a"/><Relationship Id="rId2" Type="http://schemas.microsoft.com/office/2007/relationships/media" Target="../media/media32.m4a"/><Relationship Id="rId1" Type="http://schemas.openxmlformats.org/officeDocument/2006/relationships/tags" Target="../tags/tag29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3.m4a"/><Relationship Id="rId2" Type="http://schemas.microsoft.com/office/2007/relationships/media" Target="../media/media33.m4a"/><Relationship Id="rId1" Type="http://schemas.openxmlformats.org/officeDocument/2006/relationships/tags" Target="../tags/tag30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4.xml.rels><?xml version="1.0" encoding="UTF-8" standalone="yes" ?><Relationships xmlns="http://schemas.openxmlformats.org/package/2006/relationships"><Relationship Id="rId8" Target="../media/image54.png" Type="http://schemas.openxmlformats.org/officeDocument/2006/relationships/image"/><Relationship Id="rId3" Target="../slideLayouts/slideLayout7.xml" Type="http://schemas.openxmlformats.org/officeDocument/2006/relationships/slideLayout"/><Relationship Id="rId7" Target="../media/image53.png" Type="http://schemas.openxmlformats.org/officeDocument/2006/relationships/image"/><Relationship Id="rId2" Target="../media/media34.m4a" Type="http://schemas.openxmlformats.org/officeDocument/2006/relationships/audio"/><Relationship Id="rId1" Target="../media/media34.m4a" Type="http://schemas.microsoft.com/office/2007/relationships/media"/><Relationship Id="rId6" Target="../media/image52.png" Type="http://schemas.openxmlformats.org/officeDocument/2006/relationships/image"/><Relationship Id="rId5" Target="../media/image51.png" Type="http://schemas.openxmlformats.org/officeDocument/2006/relationships/image"/><Relationship Id="rId10" Target="../media/image14.png" Type="http://schemas.openxmlformats.org/officeDocument/2006/relationships/image"/><Relationship Id="rId4" Target="../media/image27.png" Type="http://schemas.openxmlformats.org/officeDocument/2006/relationships/image"/><Relationship Id="rId9" Target="../media/image55.jpeg" Type="http://schemas.openxmlformats.org/officeDocument/2006/relationships/image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35.m4a"/><Relationship Id="rId7" Type="http://schemas.openxmlformats.org/officeDocument/2006/relationships/image" Target="../media/image57.png"/><Relationship Id="rId2" Type="http://schemas.microsoft.com/office/2007/relationships/media" Target="../media/media35.m4a"/><Relationship Id="rId1" Type="http://schemas.openxmlformats.org/officeDocument/2006/relationships/tags" Target="../tags/tag31.xml"/><Relationship Id="rId6" Type="http://schemas.openxmlformats.org/officeDocument/2006/relationships/image" Target="../media/image56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6.xml.rels><?xml version="1.0" encoding="UTF-8" standalone="yes" ?><Relationships xmlns="http://schemas.openxmlformats.org/package/2006/relationships"><Relationship Id="rId8" Target="../slideLayouts/slideLayout7.xml" Type="http://schemas.openxmlformats.org/officeDocument/2006/relationships/slideLayout"/><Relationship Id="rId3" Target="../media/media36.mp4" Type="http://schemas.openxmlformats.org/officeDocument/2006/relationships/video"/><Relationship Id="rId7" Target="../media/media38.m4a" Type="http://schemas.openxmlformats.org/officeDocument/2006/relationships/audio"/><Relationship Id="rId12" Target="../media/image14.png" Type="http://schemas.openxmlformats.org/officeDocument/2006/relationships/image"/><Relationship Id="rId2" Target="../media/media36.mp4" Type="http://schemas.microsoft.com/office/2007/relationships/media"/><Relationship Id="rId1" Target="../tags/tag32.xml" Type="http://schemas.openxmlformats.org/officeDocument/2006/relationships/tags"/><Relationship Id="rId6" Target="../media/media38.m4a" Type="http://schemas.microsoft.com/office/2007/relationships/media"/><Relationship Id="rId11" Target="../media/image59.jpeg" Type="http://schemas.openxmlformats.org/officeDocument/2006/relationships/image"/><Relationship Id="rId5" Target="../media/media37.mp4" Type="http://schemas.openxmlformats.org/officeDocument/2006/relationships/video"/><Relationship Id="rId10" Target="../media/image58.jpeg" Type="http://schemas.openxmlformats.org/officeDocument/2006/relationships/image"/><Relationship Id="rId4" Target="../media/media37.mp4" Type="http://schemas.microsoft.com/office/2007/relationships/media"/><Relationship Id="rId9" Target="../media/image27.png" Type="http://schemas.openxmlformats.org/officeDocument/2006/relationships/image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media39.m4a"/><Relationship Id="rId2" Type="http://schemas.microsoft.com/office/2007/relationships/media" Target="../media/media39.m4a"/><Relationship Id="rId1" Type="http://schemas.openxmlformats.org/officeDocument/2006/relationships/tags" Target="../tags/tag33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audio" Target="../media/media4.m4a"/><Relationship Id="rId7" Type="http://schemas.openxmlformats.org/officeDocument/2006/relationships/image" Target="../media/image23.jp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2.jp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 ?><Relationships xmlns="http://schemas.openxmlformats.org/package/2006/relationships"><Relationship Id="rId8" Target="../media/image26.png" Type="http://schemas.openxmlformats.org/officeDocument/2006/relationships/image"/><Relationship Id="rId3" Target="../media/media7.m4a" Type="http://schemas.openxmlformats.org/officeDocument/2006/relationships/audio"/><Relationship Id="rId7" Target="../media/image25.jpeg" Type="http://schemas.openxmlformats.org/officeDocument/2006/relationships/image"/><Relationship Id="rId2" Target="../media/media7.m4a" Type="http://schemas.microsoft.com/office/2007/relationships/media"/><Relationship Id="rId1" Target="../tags/tag6.xml" Type="http://schemas.openxmlformats.org/officeDocument/2006/relationships/tags"/><Relationship Id="rId6" Target="../media/image16.jpeg" Type="http://schemas.openxmlformats.org/officeDocument/2006/relationships/image"/><Relationship Id="rId5" Target="../media/image15.png" Type="http://schemas.openxmlformats.org/officeDocument/2006/relationships/image"/><Relationship Id="rId4" Target="../slideLayouts/slideLayout7.xml" Type="http://schemas.openxmlformats.org/officeDocument/2006/relationships/slideLayout"/><Relationship Id="rId9" Target="../media/image14.png" Type="http://schemas.openxmlformats.org/officeDocument/2006/relationships/image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.xml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57A0C807-8705-44B4-8643-5D3D27957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87978" y="0"/>
            <a:ext cx="16925926" cy="6858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99493D9-F16E-48B5-A7A8-4C816D2EEE69}"/>
              </a:ext>
            </a:extLst>
          </p:cNvPr>
          <p:cNvSpPr txBox="1"/>
          <p:nvPr/>
        </p:nvSpPr>
        <p:spPr>
          <a:xfrm>
            <a:off x="22353" y="4118286"/>
            <a:ext cx="1732592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Dr. Shaikh </a:t>
            </a:r>
            <a:r>
              <a:rPr dirty="0" err="1" lang="en-US" sz="900">
                <a:solidFill>
                  <a:srgbClr val="F2AA1D"/>
                </a:solidFill>
              </a:rPr>
              <a:t>Anowarul</a:t>
            </a:r>
            <a:r>
              <a:rPr dirty="0" lang="en-US" sz="900">
                <a:solidFill>
                  <a:srgbClr val="F2AA1D"/>
                </a:solidFill>
              </a:rPr>
              <a:t> Fattah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Supervisor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24941D4-EA77-4901-8F95-DA12869E69DB}"/>
              </a:ext>
            </a:extLst>
          </p:cNvPr>
          <p:cNvSpPr txBox="1"/>
          <p:nvPr/>
        </p:nvSpPr>
        <p:spPr>
          <a:xfrm>
            <a:off x="1258665" y="4118286"/>
            <a:ext cx="1637348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 Tanvir Mahmud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  Postgraduate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FDE1C19-6F03-4F32-8A65-789B122C0194}"/>
              </a:ext>
            </a:extLst>
          </p:cNvPr>
          <p:cNvSpPr txBox="1"/>
          <p:nvPr/>
        </p:nvSpPr>
        <p:spPr>
          <a:xfrm>
            <a:off x="3832037" y="4131323"/>
            <a:ext cx="1558495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 Md </a:t>
            </a:r>
            <a:r>
              <a:rPr dirty="0" err="1" lang="en-US" sz="900">
                <a:solidFill>
                  <a:srgbClr val="F2AA1D"/>
                </a:solidFill>
              </a:rPr>
              <a:t>Jahin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Alam</a:t>
            </a:r>
            <a:endParaRPr dirty="0" lang="en-US" sz="900">
              <a:solidFill>
                <a:srgbClr val="F2AA1D"/>
              </a:solidFill>
            </a:endParaRP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 Undergraduate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F4F0454-26BC-4208-A117-80D3723D2A17}"/>
              </a:ext>
            </a:extLst>
          </p:cNvPr>
          <p:cNvSpPr txBox="1"/>
          <p:nvPr/>
        </p:nvSpPr>
        <p:spPr>
          <a:xfrm>
            <a:off x="6170732" y="4111925"/>
            <a:ext cx="147233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err="1" lang="en-US" sz="900">
                <a:solidFill>
                  <a:srgbClr val="F2AA1D"/>
                </a:solidFill>
              </a:rPr>
              <a:t>Tanvir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Anjum</a:t>
            </a:r>
            <a:endParaRPr dirty="0" lang="en-US" sz="900">
              <a:solidFill>
                <a:srgbClr val="F2AA1D"/>
              </a:solidFill>
            </a:endParaRP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8AD5A34-0C5F-4B4D-996A-A5242F3FB9DA}"/>
              </a:ext>
            </a:extLst>
          </p:cNvPr>
          <p:cNvSpPr txBox="1"/>
          <p:nvPr/>
        </p:nvSpPr>
        <p:spPr>
          <a:xfrm>
            <a:off x="1185066" y="5519623"/>
            <a:ext cx="1784545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err="1" lang="en-US" sz="900">
                <a:solidFill>
                  <a:srgbClr val="F2AA1D"/>
                </a:solidFill>
              </a:rPr>
              <a:t>Barproda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Halder</a:t>
            </a:r>
            <a:endParaRPr dirty="0" lang="en-US" sz="900">
              <a:solidFill>
                <a:srgbClr val="F2AA1D"/>
              </a:solidFill>
            </a:endParaRP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333321-B339-4C5C-94C9-ABF49F1117DB}"/>
              </a:ext>
            </a:extLst>
          </p:cNvPr>
          <p:cNvSpPr txBox="1"/>
          <p:nvPr/>
        </p:nvSpPr>
        <p:spPr>
          <a:xfrm>
            <a:off x="3412275" y="5513033"/>
            <a:ext cx="2326857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      </a:t>
            </a:r>
            <a:r>
              <a:rPr dirty="0" err="1" lang="en-US" sz="900">
                <a:solidFill>
                  <a:srgbClr val="F2AA1D"/>
                </a:solidFill>
              </a:rPr>
              <a:t>Md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Awsafur</a:t>
            </a:r>
            <a:r>
              <a:rPr dirty="0" lang="en-US" sz="900">
                <a:solidFill>
                  <a:srgbClr val="F2AA1D"/>
                </a:solidFill>
              </a:rPr>
              <a:t> Rahman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      Undergraduate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74A548B5-2E28-4E9A-A954-9E3B385C5122}"/>
              </a:ext>
            </a:extLst>
          </p:cNvPr>
          <p:cNvSpPr txBox="1"/>
          <p:nvPr/>
        </p:nvSpPr>
        <p:spPr>
          <a:xfrm>
            <a:off x="5866159" y="5518967"/>
            <a:ext cx="2034227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     </a:t>
            </a:r>
            <a:r>
              <a:rPr dirty="0" err="1" lang="en-US" sz="900">
                <a:solidFill>
                  <a:srgbClr val="F2AA1D"/>
                </a:solidFill>
              </a:rPr>
              <a:t>Tasnim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Nishat</a:t>
            </a:r>
            <a:r>
              <a:rPr dirty="0" lang="en-US" sz="900">
                <a:solidFill>
                  <a:srgbClr val="F2AA1D"/>
                </a:solidFill>
              </a:rPr>
              <a:t> Islam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     Undergraduate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0DF1CA-21DB-4472-AE3E-0897AE41711B}"/>
              </a:ext>
            </a:extLst>
          </p:cNvPr>
          <p:cNvSpPr txBox="1"/>
          <p:nvPr/>
        </p:nvSpPr>
        <p:spPr>
          <a:xfrm>
            <a:off x="4659566" y="5505745"/>
            <a:ext cx="2265527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   </a:t>
            </a:r>
            <a:r>
              <a:rPr dirty="0" err="1" lang="en-US" sz="900">
                <a:solidFill>
                  <a:srgbClr val="F2AA1D"/>
                </a:solidFill>
              </a:rPr>
              <a:t>Najibul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Haque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Sarker</a:t>
            </a:r>
            <a:endParaRPr dirty="0" lang="en-US" sz="900">
              <a:solidFill>
                <a:srgbClr val="F2AA1D"/>
              </a:solidFill>
            </a:endParaRP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    Undergraduate 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3A8BA9-F7D6-449F-BE3E-ACB78CA25594}"/>
              </a:ext>
            </a:extLst>
          </p:cNvPr>
          <p:cNvSpPr txBox="1"/>
          <p:nvPr/>
        </p:nvSpPr>
        <p:spPr>
          <a:xfrm>
            <a:off x="2481311" y="4110080"/>
            <a:ext cx="1762645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err="1" lang="en-US" sz="900">
                <a:solidFill>
                  <a:srgbClr val="F2AA1D"/>
                </a:solidFill>
              </a:rPr>
              <a:t>Maisoon</a:t>
            </a:r>
            <a:r>
              <a:rPr dirty="0" lang="en-US" sz="900">
                <a:solidFill>
                  <a:srgbClr val="F2AA1D"/>
                </a:solidFill>
              </a:rPr>
              <a:t> Rahman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2C08D51-CB5E-4D50-86DB-31788FCEEC44}"/>
              </a:ext>
            </a:extLst>
          </p:cNvPr>
          <p:cNvSpPr txBox="1"/>
          <p:nvPr/>
        </p:nvSpPr>
        <p:spPr>
          <a:xfrm>
            <a:off x="-221737" y="5522676"/>
            <a:ext cx="2193124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Muhammad </a:t>
            </a:r>
            <a:r>
              <a:rPr dirty="0" err="1" lang="en-US" sz="900">
                <a:solidFill>
                  <a:srgbClr val="F2AA1D"/>
                </a:solidFill>
              </a:rPr>
              <a:t>Zubair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Hasan</a:t>
            </a:r>
            <a:endParaRPr dirty="0" lang="en-US" sz="900">
              <a:solidFill>
                <a:srgbClr val="F2AA1D"/>
              </a:solidFill>
            </a:endParaRP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83CCAE3-B375-4F6A-BCCA-38988D3AC654}"/>
              </a:ext>
            </a:extLst>
          </p:cNvPr>
          <p:cNvSpPr txBox="1"/>
          <p:nvPr/>
        </p:nvSpPr>
        <p:spPr>
          <a:xfrm>
            <a:off x="5030816" y="4110080"/>
            <a:ext cx="1543790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err="1" lang="en-US" sz="900">
                <a:solidFill>
                  <a:srgbClr val="F2AA1D"/>
                </a:solidFill>
              </a:rPr>
              <a:t>Md</a:t>
            </a:r>
            <a:r>
              <a:rPr dirty="0" lang="en-US" sz="900">
                <a:solidFill>
                  <a:srgbClr val="F2AA1D"/>
                </a:solidFill>
              </a:rPr>
              <a:t> </a:t>
            </a:r>
            <a:r>
              <a:rPr dirty="0" err="1" lang="en-US" sz="900">
                <a:solidFill>
                  <a:srgbClr val="F2AA1D"/>
                </a:solidFill>
              </a:rPr>
              <a:t>Shariar</a:t>
            </a:r>
            <a:r>
              <a:rPr dirty="0" lang="en-US" sz="900">
                <a:solidFill>
                  <a:srgbClr val="F2AA1D"/>
                </a:solidFill>
              </a:rPr>
              <a:t> Azad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110DAF1-694E-42C0-B8CB-F3D69BBDB1D7}"/>
              </a:ext>
            </a:extLst>
          </p:cNvPr>
          <p:cNvSpPr txBox="1"/>
          <p:nvPr/>
        </p:nvSpPr>
        <p:spPr>
          <a:xfrm>
            <a:off x="2158512" y="5534276"/>
            <a:ext cx="2408241" cy="369332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pPr algn="ctr"/>
            <a:r>
              <a:rPr dirty="0" lang="en-US" sz="900">
                <a:solidFill>
                  <a:srgbClr val="F2AA1D"/>
                </a:solidFill>
              </a:rPr>
              <a:t>Bishmoy Paul</a:t>
            </a:r>
          </a:p>
          <a:p>
            <a:pPr algn="ctr"/>
            <a:r>
              <a:rPr dirty="0" lang="en-US" sz="900">
                <a:solidFill>
                  <a:srgbClr val="F2AA1D"/>
                </a:solidFill>
              </a:rPr>
              <a:t>Undergraduate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B6B695BE-2A6C-446A-8CC9-83E8A2C81A3F}"/>
              </a:ext>
            </a:extLst>
          </p:cNvPr>
          <p:cNvPicPr>
            <a:picLocks noChangeAspect="1"/>
          </p:cNvPicPr>
          <p:nvPr/>
        </p:nvPicPr>
        <p:blipFill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5" y="3256659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57614AA-98A8-448F-9C28-C10FC672FEB5}"/>
              </a:ext>
            </a:extLst>
          </p:cNvPr>
          <p:cNvPicPr>
            <a:picLocks noChangeAspect="1"/>
          </p:cNvPicPr>
          <p:nvPr/>
        </p:nvPicPr>
        <p:blipFill>
          <a:blip cstate="print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617" y="3251904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150F790-8619-491E-917A-2CDE89436969}"/>
              </a:ext>
            </a:extLst>
          </p:cNvPr>
          <p:cNvPicPr>
            <a:picLocks noChangeAspect="1"/>
          </p:cNvPicPr>
          <p:nvPr/>
        </p:nvPicPr>
        <p:blipFill rotWithShape="1">
          <a:blip cstate="print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" r="416"/>
          <a:stretch/>
        </p:blipFill>
        <p:spPr>
          <a:xfrm>
            <a:off x="2960034" y="3268987"/>
            <a:ext cx="830424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FB2DDEBC-35F8-478D-9D01-2A221A1F5BD4}"/>
              </a:ext>
            </a:extLst>
          </p:cNvPr>
          <p:cNvPicPr>
            <a:picLocks noChangeAspect="1"/>
          </p:cNvPicPr>
          <p:nvPr/>
        </p:nvPicPr>
        <p:blipFill>
          <a:blip cstate="print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23" y="3268987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A969D415-8DB0-4FA3-BBDC-DBCC7BEE04FC}"/>
              </a:ext>
            </a:extLst>
          </p:cNvPr>
          <p:cNvPicPr>
            <a:picLocks noChangeAspect="1"/>
          </p:cNvPicPr>
          <p:nvPr/>
        </p:nvPicPr>
        <p:blipFill>
          <a:blip cstate="print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92" y="3251904"/>
            <a:ext cx="781293" cy="780208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CA735F5-B6C2-48D9-839D-AD16FDA27D2C}"/>
              </a:ext>
            </a:extLst>
          </p:cNvPr>
          <p:cNvPicPr>
            <a:picLocks noChangeAspect="1"/>
          </p:cNvPicPr>
          <p:nvPr/>
        </p:nvPicPr>
        <p:blipFill>
          <a:blip cstate="print"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46" y="3251904"/>
            <a:ext cx="781293" cy="765974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E530CB0-D714-441C-BD33-F08A41293F3A}"/>
              </a:ext>
            </a:extLst>
          </p:cNvPr>
          <p:cNvPicPr>
            <a:picLocks noChangeAspect="1"/>
          </p:cNvPicPr>
          <p:nvPr/>
        </p:nvPicPr>
        <p:blipFill>
          <a:blip cstate="print"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94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ED67326-C323-408A-8595-0C3E21BC0E21}"/>
              </a:ext>
            </a:extLst>
          </p:cNvPr>
          <p:cNvPicPr>
            <a:picLocks noChangeAspect="1"/>
          </p:cNvPicPr>
          <p:nvPr/>
        </p:nvPicPr>
        <p:blipFill>
          <a:blip cstate="print"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693" y="4676097"/>
            <a:ext cx="781293" cy="779122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2F822F4D-B0B8-4276-85B2-C226AD20206D}"/>
              </a:ext>
            </a:extLst>
          </p:cNvPr>
          <p:cNvPicPr>
            <a:picLocks noChangeAspect="1"/>
          </p:cNvPicPr>
          <p:nvPr/>
        </p:nvPicPr>
        <p:blipFill>
          <a:blip cstate="print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99" y="4667394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F6D243C1-ED3D-4A67-8BE7-BB417FF0B13F}"/>
              </a:ext>
            </a:extLst>
          </p:cNvPr>
          <p:cNvPicPr>
            <a:picLocks noChangeAspect="1"/>
          </p:cNvPicPr>
          <p:nvPr/>
        </p:nvPicPr>
        <p:blipFill>
          <a:blip cstate="print"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523" y="4675356"/>
            <a:ext cx="781293" cy="78060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7D237C97-5180-4A9F-9FF4-DD293EFD3D30}"/>
              </a:ext>
            </a:extLst>
          </p:cNvPr>
          <p:cNvPicPr>
            <a:picLocks noChangeAspect="1"/>
          </p:cNvPicPr>
          <p:nvPr/>
        </p:nvPicPr>
        <p:blipFill>
          <a:blip cstate="print"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422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056CB9AE-CE2F-4014-A4D2-088A3810A23A}"/>
              </a:ext>
            </a:extLst>
          </p:cNvPr>
          <p:cNvPicPr>
            <a:picLocks noChangeAspect="1"/>
          </p:cNvPicPr>
          <p:nvPr/>
        </p:nvPicPr>
        <p:blipFill>
          <a:blip cstate="print"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146" y="4675012"/>
            <a:ext cx="781293" cy="781293"/>
          </a:xfrm>
          <a:prstGeom prst="ellipse">
            <a:avLst/>
          </a:prstGeom>
          <a:ln w="38100">
            <a:solidFill>
              <a:srgbClr val="F8931E"/>
            </a:solidFill>
          </a:ln>
          <a:effectLst>
            <a:outerShdw algn="tl" blurRad="292100" dir="2700000" dist="139700" rotWithShape="0">
              <a:srgbClr val="333333">
                <a:alpha val="65000"/>
              </a:srgbClr>
            </a:outerShdw>
          </a:effec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B0658373-D787-4295-AF37-61472D64271D}"/>
              </a:ext>
            </a:extLst>
          </p:cNvPr>
          <p:cNvSpPr txBox="1"/>
          <p:nvPr/>
        </p:nvSpPr>
        <p:spPr>
          <a:xfrm>
            <a:off x="-695866" y="778253"/>
            <a:ext cx="5845786" cy="646331"/>
          </a:xfrm>
          <a:prstGeom prst="rect">
            <a:avLst/>
          </a:prstGeom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extrusionH="57150">
              <a:bevelT h="38100" prst="cross" w="69850"/>
            </a:sp3d>
          </a:bodyPr>
          <a:lstStyle/>
          <a:p>
            <a:pPr algn="ctr"/>
            <a:r>
              <a:rPr dirty="0" lang="en-US" spc="200" sz="36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charset="0" panose="020F0302020204030204" pitchFamily="34" typeface="Calibri Light"/>
                <a:cs charset="0" panose="020F0302020204030204" pitchFamily="34" typeface="Calibri Light"/>
              </a:rPr>
              <a:t>IEEE VIP CUP 2020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B0B3411-AEC1-4DFB-94FF-29FE9F294A90}"/>
              </a:ext>
            </a:extLst>
          </p:cNvPr>
          <p:cNvGrpSpPr/>
          <p:nvPr/>
        </p:nvGrpSpPr>
        <p:grpSpPr>
          <a:xfrm>
            <a:off x="-374225" y="1263575"/>
            <a:ext cx="3853663" cy="1801530"/>
            <a:chOff x="-374225" y="620267"/>
            <a:chExt cx="3853663" cy="1801530"/>
          </a:xfrm>
        </p:grpSpPr>
        <p:sp>
          <p:nvSpPr>
            <p:cNvPr id="117" name="Diagonal Stripe 116">
              <a:extLst>
                <a:ext uri="{FF2B5EF4-FFF2-40B4-BE49-F238E27FC236}">
                  <a16:creationId xmlns:a16="http://schemas.microsoft.com/office/drawing/2014/main" id="{1721FE8D-381B-4452-BF79-433AD0FCCDEB}"/>
                </a:ext>
              </a:extLst>
            </p:cNvPr>
            <p:cNvSpPr/>
            <p:nvPr/>
          </p:nvSpPr>
          <p:spPr>
            <a:xfrm flipH="1" rot="8245414">
              <a:off x="1575758" y="652550"/>
              <a:ext cx="1903680" cy="1725271"/>
            </a:xfrm>
            <a:prstGeom prst="diagStripe">
              <a:avLst>
                <a:gd fmla="val 88934" name="adj"/>
              </a:avLst>
            </a:prstGeom>
            <a:solidFill>
              <a:srgbClr val="F7931E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5" name="Diagonal Stripe 114">
              <a:extLst>
                <a:ext uri="{FF2B5EF4-FFF2-40B4-BE49-F238E27FC236}">
                  <a16:creationId xmlns:a16="http://schemas.microsoft.com/office/drawing/2014/main" id="{AFBE85C9-2C7E-48D6-8449-F829A4F0644D}"/>
                </a:ext>
              </a:extLst>
            </p:cNvPr>
            <p:cNvSpPr/>
            <p:nvPr/>
          </p:nvSpPr>
          <p:spPr>
            <a:xfrm flipH="1" rot="8207735">
              <a:off x="-374225" y="620267"/>
              <a:ext cx="1938720" cy="1801530"/>
            </a:xfrm>
            <a:prstGeom prst="diagStripe">
              <a:avLst>
                <a:gd fmla="val 88934" name="adj"/>
              </a:avLst>
            </a:prstGeom>
            <a:solidFill>
              <a:srgbClr val="4D4D4D"/>
            </a:solidFill>
            <a:ln>
              <a:solidFill>
                <a:srgbClr val="4D4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8434564-6CE6-47F2-B126-188B36F7C411}"/>
              </a:ext>
            </a:extLst>
          </p:cNvPr>
          <p:cNvSpPr txBox="1"/>
          <p:nvPr/>
        </p:nvSpPr>
        <p:spPr>
          <a:xfrm>
            <a:off x="247917" y="2390002"/>
            <a:ext cx="7259383" cy="523220"/>
          </a:xfrm>
          <a:prstGeom prst="rect">
            <a:avLst/>
          </a:prstGeom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extrusionH="57150">
              <a:bevelT h="38100" prst="cross" w="69850"/>
            </a:sp3d>
          </a:bodyPr>
          <a:lstStyle/>
          <a:p>
            <a:r>
              <a:rPr b="1" dirty="0" lang="en-US" spc="200" sz="280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charset="0" panose="020F0302020204030204" pitchFamily="34" typeface="Calibri Light"/>
                <a:cs charset="0" panose="020F0302020204030204" pitchFamily="34" typeface="Calibri Light"/>
              </a:rPr>
              <a:t>TEAM </a:t>
            </a:r>
            <a:r>
              <a:rPr b="1" dirty="0" lang="en-US" spc="200" sz="2800">
                <a:ln>
                  <a:solidFill>
                    <a:srgbClr val="F7931E"/>
                  </a:solidFill>
                </a:ln>
                <a:solidFill>
                  <a:srgbClr val="FFC000"/>
                </a:solidFill>
                <a:latin charset="0" panose="020F0302020204030204" pitchFamily="34" typeface="Calibri Light"/>
                <a:cs charset="0" panose="020F0302020204030204" pitchFamily="34" typeface="Calibri Light"/>
              </a:rPr>
              <a:t>MULTILAYER PERCEPTRON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1B1B6-2C6E-4183-8FCC-2454524616EE}"/>
              </a:ext>
            </a:extLst>
          </p:cNvPr>
          <p:cNvSpPr txBox="1"/>
          <p:nvPr/>
        </p:nvSpPr>
        <p:spPr>
          <a:xfrm>
            <a:off x="247917" y="1412602"/>
            <a:ext cx="6887562" cy="92333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cap="all" dirty="0" lang="en-US" sz="1800">
                <a:solidFill>
                  <a:srgbClr val="FFC000"/>
                </a:solidFill>
              </a:rPr>
              <a:t>Real-time vehicle detection and tracking at junction</a:t>
            </a:r>
          </a:p>
          <a:p>
            <a:r>
              <a:rPr cap="all" dirty="0" lang="en-US" sz="1800">
                <a:solidFill>
                  <a:srgbClr val="FFC000"/>
                </a:solidFill>
              </a:rPr>
              <a:t>using a fisheye camera</a:t>
            </a:r>
            <a:endParaRPr cap="all" dirty="0" lang="en-US" sz="900">
              <a:solidFill>
                <a:srgbClr val="FFC000"/>
              </a:solidFill>
            </a:endParaRPr>
          </a:p>
          <a:p>
            <a:endParaRPr dirty="0" lang="en-US">
              <a:solidFill>
                <a:srgbClr val="FFC000"/>
              </a:solidFill>
            </a:endParaRPr>
          </a:p>
        </p:txBody>
      </p:sp>
      <p:pic>
        <p:nvPicPr>
          <p:cNvPr id="6" name="Audio 5">
            <a:hlinkClick action="ppaction://media" r:id=""/>
            <a:extLst>
              <a:ext uri="{FF2B5EF4-FFF2-40B4-BE49-F238E27FC236}">
                <a16:creationId xmlns:a16="http://schemas.microsoft.com/office/drawing/2014/main" id="{D1389CED-400E-4F07-90C7-24CF8F36BD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5096" p14:dur="2000" spd="slow"/>
    </mc:Choice>
    <mc:Fallback xmlns="">
      <p:transition advClick="0" advTm="15096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" fill="hold" id="6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display="0" fill="hold" id="7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Separate Day from Night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Reason</a:t>
            </a:r>
          </a:p>
          <a:p>
            <a:pPr lvl="1"/>
            <a:r>
              <a:rPr lang="en-US" sz="2400" dirty="0">
                <a:cs typeface="Calibri" panose="020F0502020204030204"/>
              </a:rPr>
              <a:t>Night Data hurts Day Training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D803A-C0E6-45D6-8845-923FF6EF4C14}"/>
              </a:ext>
            </a:extLst>
          </p:cNvPr>
          <p:cNvGrpSpPr/>
          <p:nvPr/>
        </p:nvGrpSpPr>
        <p:grpSpPr>
          <a:xfrm>
            <a:off x="8182011" y="2713410"/>
            <a:ext cx="2587752" cy="3055764"/>
            <a:chOff x="8182011" y="2713410"/>
            <a:chExt cx="2587752" cy="30557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A0F5B4-0F85-42DD-A6FB-9786F062916B}"/>
                </a:ext>
              </a:extLst>
            </p:cNvPr>
            <p:cNvSpPr txBox="1"/>
            <p:nvPr/>
          </p:nvSpPr>
          <p:spPr>
            <a:xfrm>
              <a:off x="8748068" y="5399842"/>
              <a:ext cx="1706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Low Brightness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09FE40-3839-4752-B5F0-FD87633F4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011" y="2713410"/>
              <a:ext cx="2587752" cy="2587752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1F819BA-705D-4302-9D5B-F94CB4FDE802}"/>
              </a:ext>
            </a:extLst>
          </p:cNvPr>
          <p:cNvGrpSpPr/>
          <p:nvPr/>
        </p:nvGrpSpPr>
        <p:grpSpPr>
          <a:xfrm>
            <a:off x="4438180" y="2713410"/>
            <a:ext cx="2587752" cy="3055764"/>
            <a:chOff x="4438180" y="2713410"/>
            <a:chExt cx="2587752" cy="305576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F45F827-5B7C-4E38-9E3E-26495531D276}"/>
                </a:ext>
              </a:extLst>
            </p:cNvPr>
            <p:cNvSpPr txBox="1"/>
            <p:nvPr/>
          </p:nvSpPr>
          <p:spPr>
            <a:xfrm>
              <a:off x="5255833" y="5399842"/>
              <a:ext cx="1331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Noise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D9BF08-EA30-4FFF-A29B-409ADBE18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180" y="2713410"/>
              <a:ext cx="2587752" cy="2587752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5BFBE0E-C7E8-4291-A5AC-E98E81704A65}"/>
              </a:ext>
            </a:extLst>
          </p:cNvPr>
          <p:cNvGrpSpPr/>
          <p:nvPr/>
        </p:nvGrpSpPr>
        <p:grpSpPr>
          <a:xfrm>
            <a:off x="1041522" y="2713410"/>
            <a:ext cx="2587752" cy="3055764"/>
            <a:chOff x="1041522" y="2713410"/>
            <a:chExt cx="2587752" cy="3055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BB75CDD-F5E1-40F0-955F-7ACA2A1DF7B0}"/>
                </a:ext>
              </a:extLst>
            </p:cNvPr>
            <p:cNvSpPr txBox="1"/>
            <p:nvPr/>
          </p:nvSpPr>
          <p:spPr>
            <a:xfrm>
              <a:off x="1651499" y="5399842"/>
              <a:ext cx="13316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Glare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F5245DA-AD63-43FD-A387-D4F862EBE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522" y="2713410"/>
              <a:ext cx="2587752" cy="2587752"/>
            </a:xfrm>
            <a:prstGeom prst="rect">
              <a:avLst/>
            </a:prstGeom>
          </p:spPr>
        </p:pic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FD782CC-DE49-41B0-BB0E-C09A5CB6AD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970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813">
        <p:circle/>
      </p:transition>
    </mc:Choice>
    <mc:Fallback xmlns="">
      <p:transition spd="slow" advTm="17813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Separate Day from Night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Solution</a:t>
            </a:r>
          </a:p>
          <a:p>
            <a:pPr lvl="1"/>
            <a:r>
              <a:rPr lang="en-US" sz="2400" dirty="0">
                <a:cs typeface="Calibri" panose="020F0502020204030204"/>
              </a:rPr>
              <a:t>Use a Day and Night separator model.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11</a:t>
            </a:fld>
            <a:endParaRPr lang="en-US" dirty="0"/>
          </a:p>
        </p:txBody>
      </p:sp>
      <p:sp>
        <p:nvSpPr>
          <p:cNvPr id="13" name="Bent Arrow 13">
            <a:extLst>
              <a:ext uri="{FF2B5EF4-FFF2-40B4-BE49-F238E27FC236}">
                <a16:creationId xmlns:a16="http://schemas.microsoft.com/office/drawing/2014/main" id="{2D5E3776-2580-4107-93D0-CE3036AABEA3}"/>
              </a:ext>
            </a:extLst>
          </p:cNvPr>
          <p:cNvSpPr/>
          <p:nvPr/>
        </p:nvSpPr>
        <p:spPr>
          <a:xfrm flipV="1">
            <a:off x="5149912" y="4842766"/>
            <a:ext cx="1238355" cy="861690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C98E1FD-8848-4C59-AB37-83305442B283}"/>
              </a:ext>
            </a:extLst>
          </p:cNvPr>
          <p:cNvSpPr/>
          <p:nvPr/>
        </p:nvSpPr>
        <p:spPr>
          <a:xfrm>
            <a:off x="806514" y="3620037"/>
            <a:ext cx="1323975" cy="143827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399EC-4707-456F-A602-4E12B9FFF73B}"/>
              </a:ext>
            </a:extLst>
          </p:cNvPr>
          <p:cNvSpPr txBox="1"/>
          <p:nvPr/>
        </p:nvSpPr>
        <p:spPr>
          <a:xfrm>
            <a:off x="1054163" y="3985232"/>
            <a:ext cx="82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</a:t>
            </a:r>
          </a:p>
          <a:p>
            <a:pPr algn="ctr"/>
            <a:r>
              <a:rPr lang="en-US" sz="2000" dirty="0"/>
              <a:t>Image</a:t>
            </a:r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D4716C37-ABBA-41C7-9021-960133DA8698}"/>
              </a:ext>
            </a:extLst>
          </p:cNvPr>
          <p:cNvSpPr/>
          <p:nvPr/>
        </p:nvSpPr>
        <p:spPr>
          <a:xfrm>
            <a:off x="2435289" y="3162837"/>
            <a:ext cx="1685925" cy="2352675"/>
          </a:xfrm>
          <a:prstGeom prst="roundRect">
            <a:avLst/>
          </a:prstGeom>
          <a:solidFill>
            <a:srgbClr val="343434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Day-Night</a:t>
            </a:r>
          </a:p>
          <a:p>
            <a:pPr algn="ctr"/>
            <a:r>
              <a:rPr lang="en-US" dirty="0"/>
              <a:t>Differentiator</a:t>
            </a: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CE7D4284-937D-41DB-915B-D0EEBA13B8AA}"/>
              </a:ext>
            </a:extLst>
          </p:cNvPr>
          <p:cNvSpPr/>
          <p:nvPr/>
        </p:nvSpPr>
        <p:spPr>
          <a:xfrm>
            <a:off x="6388260" y="2785018"/>
            <a:ext cx="2490630" cy="55844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DAD82E62-B03F-4A63-B1DB-E1D1555478DD}"/>
              </a:ext>
            </a:extLst>
          </p:cNvPr>
          <p:cNvSpPr/>
          <p:nvPr/>
        </p:nvSpPr>
        <p:spPr>
          <a:xfrm>
            <a:off x="6388267" y="5203162"/>
            <a:ext cx="2490629" cy="55844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C69E020-6C6F-4341-85D8-00A4671A362E}"/>
              </a:ext>
            </a:extLst>
          </p:cNvPr>
          <p:cNvSpPr/>
          <p:nvPr/>
        </p:nvSpPr>
        <p:spPr>
          <a:xfrm>
            <a:off x="9236138" y="4038227"/>
            <a:ext cx="390525" cy="390525"/>
          </a:xfrm>
          <a:prstGeom prst="ellipse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Bent Arrow 11">
            <a:extLst>
              <a:ext uri="{FF2B5EF4-FFF2-40B4-BE49-F238E27FC236}">
                <a16:creationId xmlns:a16="http://schemas.microsoft.com/office/drawing/2014/main" id="{19D59CC2-C64C-4040-98BC-CD71E7A08780}"/>
              </a:ext>
            </a:extLst>
          </p:cNvPr>
          <p:cNvSpPr/>
          <p:nvPr/>
        </p:nvSpPr>
        <p:spPr>
          <a:xfrm>
            <a:off x="5149912" y="2851348"/>
            <a:ext cx="1238355" cy="857944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Diamond 28">
            <a:extLst>
              <a:ext uri="{FF2B5EF4-FFF2-40B4-BE49-F238E27FC236}">
                <a16:creationId xmlns:a16="http://schemas.microsoft.com/office/drawing/2014/main" id="{4B279068-5656-4D5D-A7F4-7FD99260CEAA}"/>
              </a:ext>
            </a:extLst>
          </p:cNvPr>
          <p:cNvSpPr/>
          <p:nvPr/>
        </p:nvSpPr>
        <p:spPr>
          <a:xfrm>
            <a:off x="4552298" y="3519436"/>
            <a:ext cx="1404885" cy="1428106"/>
          </a:xfrm>
          <a:prstGeom prst="diamond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DAY?</a:t>
            </a:r>
          </a:p>
        </p:txBody>
      </p:sp>
      <p:sp>
        <p:nvSpPr>
          <p:cNvPr id="30" name="Right Arrow 14">
            <a:extLst>
              <a:ext uri="{FF2B5EF4-FFF2-40B4-BE49-F238E27FC236}">
                <a16:creationId xmlns:a16="http://schemas.microsoft.com/office/drawing/2014/main" id="{8C7C3C4D-D76E-4DB4-8586-2799C741C0AC}"/>
              </a:ext>
            </a:extLst>
          </p:cNvPr>
          <p:cNvSpPr/>
          <p:nvPr/>
        </p:nvSpPr>
        <p:spPr>
          <a:xfrm>
            <a:off x="4121214" y="4109360"/>
            <a:ext cx="431084" cy="24825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15">
            <a:extLst>
              <a:ext uri="{FF2B5EF4-FFF2-40B4-BE49-F238E27FC236}">
                <a16:creationId xmlns:a16="http://schemas.microsoft.com/office/drawing/2014/main" id="{4A261830-E925-4859-863C-B0B546854AF8}"/>
              </a:ext>
            </a:extLst>
          </p:cNvPr>
          <p:cNvSpPr/>
          <p:nvPr/>
        </p:nvSpPr>
        <p:spPr>
          <a:xfrm>
            <a:off x="2162595" y="4215045"/>
            <a:ext cx="272694" cy="21370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2B9658-06AF-480C-BD70-2EB50776EFD0}"/>
              </a:ext>
            </a:extLst>
          </p:cNvPr>
          <p:cNvSpPr txBox="1"/>
          <p:nvPr/>
        </p:nvSpPr>
        <p:spPr>
          <a:xfrm>
            <a:off x="6985881" y="2864973"/>
            <a:ext cx="1371529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Day Pipeline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D91608-1352-4BAB-93F2-8F29F040AB68}"/>
              </a:ext>
            </a:extLst>
          </p:cNvPr>
          <p:cNvSpPr txBox="1"/>
          <p:nvPr/>
        </p:nvSpPr>
        <p:spPr>
          <a:xfrm>
            <a:off x="6995777" y="5297718"/>
            <a:ext cx="157876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 dirty="0"/>
              <a:t>Night Pipeline </a:t>
            </a:r>
          </a:p>
        </p:txBody>
      </p:sp>
      <p:sp>
        <p:nvSpPr>
          <p:cNvPr id="34" name="Bent Arrow 19">
            <a:extLst>
              <a:ext uri="{FF2B5EF4-FFF2-40B4-BE49-F238E27FC236}">
                <a16:creationId xmlns:a16="http://schemas.microsoft.com/office/drawing/2014/main" id="{BAD46E70-9306-4892-B018-51742E9BD598}"/>
              </a:ext>
            </a:extLst>
          </p:cNvPr>
          <p:cNvSpPr/>
          <p:nvPr/>
        </p:nvSpPr>
        <p:spPr>
          <a:xfrm rot="5400000">
            <a:off x="8713531" y="3125097"/>
            <a:ext cx="1078491" cy="747770"/>
          </a:xfrm>
          <a:prstGeom prst="bentArrow">
            <a:avLst/>
          </a:prstGeom>
          <a:solidFill>
            <a:srgbClr val="343434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Bent Arrow 20">
            <a:extLst>
              <a:ext uri="{FF2B5EF4-FFF2-40B4-BE49-F238E27FC236}">
                <a16:creationId xmlns:a16="http://schemas.microsoft.com/office/drawing/2014/main" id="{743B89F4-F681-4C20-8F1C-2E8AF5BC0D8F}"/>
              </a:ext>
            </a:extLst>
          </p:cNvPr>
          <p:cNvSpPr/>
          <p:nvPr/>
        </p:nvSpPr>
        <p:spPr>
          <a:xfrm rot="16200000" flipV="1">
            <a:off x="8680098" y="4627543"/>
            <a:ext cx="1145355" cy="747771"/>
          </a:xfrm>
          <a:prstGeom prst="bentArrow">
            <a:avLst/>
          </a:prstGeom>
          <a:solidFill>
            <a:schemeClr val="tx1"/>
          </a:solidFill>
          <a:ln cap="rnd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Right Arrow 21">
            <a:extLst>
              <a:ext uri="{FF2B5EF4-FFF2-40B4-BE49-F238E27FC236}">
                <a16:creationId xmlns:a16="http://schemas.microsoft.com/office/drawing/2014/main" id="{FAFC72D1-1F81-4ACA-80AC-9C4ED5691406}"/>
              </a:ext>
            </a:extLst>
          </p:cNvPr>
          <p:cNvSpPr/>
          <p:nvPr/>
        </p:nvSpPr>
        <p:spPr>
          <a:xfrm>
            <a:off x="9626661" y="4109360"/>
            <a:ext cx="490577" cy="248257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B47F4D6-E412-4ACD-8DA6-4F2BC529CC76}"/>
              </a:ext>
            </a:extLst>
          </p:cNvPr>
          <p:cNvSpPr/>
          <p:nvPr/>
        </p:nvSpPr>
        <p:spPr>
          <a:xfrm>
            <a:off x="10132987" y="3064241"/>
            <a:ext cx="1757325" cy="2418143"/>
          </a:xfrm>
          <a:prstGeom prst="rect">
            <a:avLst/>
          </a:prstGeom>
          <a:gradFill>
            <a:gsLst>
              <a:gs pos="0">
                <a:schemeClr val="dk2">
                  <a:tint val="93000"/>
                  <a:satMod val="150000"/>
                  <a:shade val="98000"/>
                  <a:lumMod val="102000"/>
                </a:schemeClr>
              </a:gs>
              <a:gs pos="48000">
                <a:srgbClr val="45566F"/>
              </a:gs>
              <a:gs pos="100000">
                <a:schemeClr val="dk2">
                  <a:shade val="63000"/>
                  <a:satMod val="1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OUTPUT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0FBB48-8BCB-4078-AE8F-85DDFB4250C2}"/>
              </a:ext>
            </a:extLst>
          </p:cNvPr>
          <p:cNvSpPr txBox="1"/>
          <p:nvPr/>
        </p:nvSpPr>
        <p:spPr>
          <a:xfrm>
            <a:off x="5400121" y="2590404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YES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E49BAA-50D7-4BEE-BE0C-939F1C66BC59}"/>
              </a:ext>
            </a:extLst>
          </p:cNvPr>
          <p:cNvSpPr txBox="1"/>
          <p:nvPr/>
        </p:nvSpPr>
        <p:spPr>
          <a:xfrm>
            <a:off x="5491410" y="5667050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NO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CDD681F-B62A-44F4-B725-C4C6A32944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397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511">
        <p:circle/>
      </p:transition>
    </mc:Choice>
    <mc:Fallback xmlns="">
      <p:transition spd="slow" advTm="17511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3" grpId="0" animBg="1"/>
      <p:bldP spid="14" grpId="0" animBg="1"/>
      <p:bldP spid="15" grpId="0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 animBg="1"/>
      <p:bldP spid="35" grpId="0" animBg="1"/>
      <p:bldP spid="36" grpId="0" animBg="1"/>
      <p:bldP spid="37" grpId="0" animBg="1"/>
      <p:bldP spid="38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Challenging Cases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Which Cases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B75CDD-F5E1-40F0-955F-7ACA2A1DF7B0}"/>
              </a:ext>
            </a:extLst>
          </p:cNvPr>
          <p:cNvSpPr txBox="1"/>
          <p:nvPr/>
        </p:nvSpPr>
        <p:spPr>
          <a:xfrm>
            <a:off x="1629728" y="4614092"/>
            <a:ext cx="1331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big, very small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45F827-5B7C-4E38-9E3E-26495531D276}"/>
              </a:ext>
            </a:extLst>
          </p:cNvPr>
          <p:cNvSpPr txBox="1"/>
          <p:nvPr/>
        </p:nvSpPr>
        <p:spPr>
          <a:xfrm>
            <a:off x="5217439" y="4637912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Unusual car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A0F5B4-0F85-42DD-A6FB-9786F062916B}"/>
              </a:ext>
            </a:extLst>
          </p:cNvPr>
          <p:cNvSpPr txBox="1"/>
          <p:nvPr/>
        </p:nvSpPr>
        <p:spPr>
          <a:xfrm>
            <a:off x="8794151" y="4639362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Camera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6DC74A-B6CF-41AD-A999-149E470BECD4}"/>
              </a:ext>
            </a:extLst>
          </p:cNvPr>
          <p:cNvSpPr txBox="1"/>
          <p:nvPr/>
        </p:nvSpPr>
        <p:spPr>
          <a:xfrm>
            <a:off x="592653" y="5377702"/>
            <a:ext cx="1120326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Solution</a:t>
            </a:r>
          </a:p>
          <a:p>
            <a:pPr lvl="1"/>
            <a:r>
              <a:rPr lang="en-US" sz="2400" dirty="0">
                <a:cs typeface="Calibri" panose="020F0502020204030204"/>
              </a:rPr>
              <a:t>Upsampling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28B7E-687B-401F-8187-3406525FE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89" y="1979039"/>
            <a:ext cx="2587752" cy="2587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372C4E-ED2C-4BB1-98A3-A4AA46B8F7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661" y="1979039"/>
            <a:ext cx="2587752" cy="2587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F8E04-1E1F-4E5B-81C9-78929852E8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33" y="1974021"/>
            <a:ext cx="2587752" cy="25877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A531E8-DB75-4F21-AF69-B82CA6BC1FA1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0E5DAE1-AC99-4FEB-A740-DE55180C3C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50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534">
        <p:circle/>
      </p:transition>
    </mc:Choice>
    <mc:Fallback xmlns="">
      <p:transition spd="slow" advTm="1753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8" grpId="0"/>
      <p:bldP spid="6" grpId="0"/>
      <p:bldP spid="20" grpId="0"/>
      <p:bldP spid="2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802088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COCO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13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E059-8C8C-45BD-903D-731C153B706B}"/>
              </a:ext>
            </a:extLst>
          </p:cNvPr>
          <p:cNvSpPr txBox="1"/>
          <p:nvPr/>
        </p:nvSpPr>
        <p:spPr>
          <a:xfrm>
            <a:off x="2347046" y="4285880"/>
            <a:ext cx="133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E6B34-4BC7-4F70-A871-C838D21AF245}"/>
              </a:ext>
            </a:extLst>
          </p:cNvPr>
          <p:cNvSpPr txBox="1"/>
          <p:nvPr/>
        </p:nvSpPr>
        <p:spPr>
          <a:xfrm>
            <a:off x="6550506" y="4324765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Ex-2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6E385-ECAD-42A2-9E5D-7AF6F5AB4608}"/>
              </a:ext>
            </a:extLst>
          </p:cNvPr>
          <p:cNvSpPr txBox="1"/>
          <p:nvPr/>
        </p:nvSpPr>
        <p:spPr>
          <a:xfrm>
            <a:off x="487110" y="4694097"/>
            <a:ext cx="112032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Complication</a:t>
            </a:r>
          </a:p>
          <a:p>
            <a:pPr lvl="1"/>
            <a:r>
              <a:rPr lang="en-US" sz="2400" dirty="0"/>
              <a:t>Coco dataset has 80 classes which includes person, motorbike, bicycle, traffic light which don’t exist in the fisheye dataset which may confuse our model</a:t>
            </a:r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529214-0B5D-47F4-BEE5-93E8E12AD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70" y="2024667"/>
            <a:ext cx="2989075" cy="22418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002A4A-EB0F-4175-9EC2-13D49920CF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05" y="1521962"/>
            <a:ext cx="2054652" cy="273953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7B12012-1029-496D-952E-C41159B488B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96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3064">
        <p:circle/>
      </p:transition>
    </mc:Choice>
    <mc:Fallback xmlns="">
      <p:transition spd="slow" advTm="23064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  <p:bldP spid="4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BDD100k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E059-8C8C-45BD-903D-731C153B706B}"/>
              </a:ext>
            </a:extLst>
          </p:cNvPr>
          <p:cNvSpPr txBox="1"/>
          <p:nvPr/>
        </p:nvSpPr>
        <p:spPr>
          <a:xfrm>
            <a:off x="2911361" y="4200377"/>
            <a:ext cx="1331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DE6B34-4BC7-4F70-A871-C838D21AF245}"/>
              </a:ext>
            </a:extLst>
          </p:cNvPr>
          <p:cNvSpPr txBox="1"/>
          <p:nvPr/>
        </p:nvSpPr>
        <p:spPr>
          <a:xfrm>
            <a:off x="6973397" y="4235642"/>
            <a:ext cx="2194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Ex-2 night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76E385-ECAD-42A2-9E5D-7AF6F5AB4608}"/>
              </a:ext>
            </a:extLst>
          </p:cNvPr>
          <p:cNvSpPr txBox="1"/>
          <p:nvPr/>
        </p:nvSpPr>
        <p:spPr>
          <a:xfrm>
            <a:off x="494367" y="4534443"/>
            <a:ext cx="1120326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Advantages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BDD100k dataset has only the vehicle class and thus it’s the most relevant.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400" dirty="0"/>
              <a:t>BDD100k also has low brightness data which mimics the fisheye night condition.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37C28-A311-40A8-B724-6AB24AEA74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162" y="2080362"/>
            <a:ext cx="3654159" cy="20554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6D183B-4834-4457-9700-840F3BFF2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269" y="2058604"/>
            <a:ext cx="3654159" cy="20554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8AE7F3-DB17-45F6-8DC2-0451AB68E865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E62FEEF-7A08-4E65-892B-CD9553D5B69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2035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9067">
        <p:circle/>
      </p:transition>
    </mc:Choice>
    <mc:Fallback xmlns="">
      <p:transition spd="slow" advTm="19067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8" grpId="0"/>
      <p:bldP spid="4" grpId="0"/>
      <p:bldP spid="8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transfer learning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BDD100k Dataset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49B33CF1-18AD-403C-B34A-29C50E5EDC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288754"/>
              </p:ext>
            </p:extLst>
          </p:nvPr>
        </p:nvGraphicFramePr>
        <p:xfrm>
          <a:off x="591484" y="2237736"/>
          <a:ext cx="10477834" cy="1962148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1836760">
                  <a:extLst>
                    <a:ext uri="{9D8B030D-6E8A-4147-A177-3AD203B41FA5}">
                      <a16:colId xmlns:a16="http://schemas.microsoft.com/office/drawing/2014/main" val="1596798774"/>
                    </a:ext>
                  </a:extLst>
                </a:gridCol>
                <a:gridCol w="3402158">
                  <a:extLst>
                    <a:ext uri="{9D8B030D-6E8A-4147-A177-3AD203B41FA5}">
                      <a16:colId xmlns:a16="http://schemas.microsoft.com/office/drawing/2014/main" val="30276776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69878319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320603784"/>
                    </a:ext>
                  </a:extLst>
                </a:gridCol>
              </a:tblGrid>
              <a:tr h="490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Training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Validation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58673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36.5K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41.7K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82766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Night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27.5K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3.9K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31.4K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00878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64K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9.1K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73.1K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94397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37EF7FD-05B5-4206-834E-B1BDD670AE5E}"/>
              </a:ext>
            </a:extLst>
          </p:cNvPr>
          <p:cNvSpPr txBox="1"/>
          <p:nvPr/>
        </p:nvSpPr>
        <p:spPr>
          <a:xfrm>
            <a:off x="3928880" y="228329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DCB60F8-E13B-4B6C-A28A-EFE6B60D31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447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2900">
        <p:circle/>
      </p:transition>
    </mc:Choice>
    <mc:Fallback xmlns="">
      <p:transition spd="slow" advTm="129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1405335" y="5275163"/>
            <a:ext cx="482202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0DB4D1-15D5-4042-ABAB-E479BFC7ED80}"/>
              </a:ext>
            </a:extLst>
          </p:cNvPr>
          <p:cNvSpPr/>
          <p:nvPr/>
        </p:nvSpPr>
        <p:spPr>
          <a:xfrm>
            <a:off x="3581401" y="5275162"/>
            <a:ext cx="487362" cy="45720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77CEC-024A-4E05-816C-DDDB772AEEEF}"/>
              </a:ext>
            </a:extLst>
          </p:cNvPr>
          <p:cNvSpPr/>
          <p:nvPr/>
        </p:nvSpPr>
        <p:spPr>
          <a:xfrm>
            <a:off x="4068763" y="5275162"/>
            <a:ext cx="487362" cy="45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6304757" y="5275161"/>
            <a:ext cx="469106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6773863" y="5275161"/>
            <a:ext cx="487362" cy="457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F18A2-E8C6-483C-9BB3-AA0A191A97B5}"/>
              </a:ext>
            </a:extLst>
          </p:cNvPr>
          <p:cNvSpPr/>
          <p:nvPr/>
        </p:nvSpPr>
        <p:spPr>
          <a:xfrm>
            <a:off x="9329739" y="5275161"/>
            <a:ext cx="487362" cy="45719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E2E6E8-CB73-4032-AD15-4292ACBA2ED4}"/>
              </a:ext>
            </a:extLst>
          </p:cNvPr>
          <p:cNvSpPr/>
          <p:nvPr/>
        </p:nvSpPr>
        <p:spPr>
          <a:xfrm>
            <a:off x="9817101" y="5275162"/>
            <a:ext cx="469106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6776749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C3AA-2EF7-462D-BA8A-B649A6E9A95F}"/>
              </a:ext>
            </a:extLst>
          </p:cNvPr>
          <p:cNvSpPr txBox="1"/>
          <p:nvPr/>
        </p:nvSpPr>
        <p:spPr>
          <a:xfrm>
            <a:off x="40981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445664-40A1-44B4-B4FA-6BFD132A3393}"/>
              </a:ext>
            </a:extLst>
          </p:cNvPr>
          <p:cNvSpPr txBox="1"/>
          <p:nvPr/>
        </p:nvSpPr>
        <p:spPr>
          <a:xfrm>
            <a:off x="9804763" y="4266621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895350" y="5591877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Separating</a:t>
            </a:r>
          </a:p>
          <a:p>
            <a:pPr algn="ctr"/>
            <a:r>
              <a:rPr lang="en-US" dirty="0"/>
              <a:t>Day and Night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30775-7B21-4FAB-88C0-DDBB4E7FF147}"/>
              </a:ext>
            </a:extLst>
          </p:cNvPr>
          <p:cNvSpPr txBox="1"/>
          <p:nvPr/>
        </p:nvSpPr>
        <p:spPr>
          <a:xfrm>
            <a:off x="3211117" y="559187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Upsampling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5903914" y="5591877"/>
            <a:ext cx="181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Transfer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B65A12-F958-466F-9F14-5ACFBA717E00}"/>
              </a:ext>
            </a:extLst>
          </p:cNvPr>
          <p:cNvSpPr txBox="1"/>
          <p:nvPr/>
        </p:nvSpPr>
        <p:spPr>
          <a:xfrm>
            <a:off x="9115426" y="563311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468B56-0486-43D8-ABCD-DF6C9CDCB2DE}"/>
              </a:ext>
            </a:extLst>
          </p:cNvPr>
          <p:cNvGrpSpPr/>
          <p:nvPr/>
        </p:nvGrpSpPr>
        <p:grpSpPr>
          <a:xfrm>
            <a:off x="4499527" y="1373850"/>
            <a:ext cx="2274336" cy="377723"/>
            <a:chOff x="575385" y="6345065"/>
            <a:chExt cx="2274336" cy="37772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16266B-0730-419C-83C1-EB0D4E3D930E}"/>
                </a:ext>
              </a:extLst>
            </p:cNvPr>
            <p:cNvSpPr/>
            <p:nvPr/>
          </p:nvSpPr>
          <p:spPr>
            <a:xfrm>
              <a:off x="575385" y="6407795"/>
              <a:ext cx="217770" cy="243872"/>
            </a:xfrm>
            <a:prstGeom prst="rect">
              <a:avLst/>
            </a:prstGeom>
            <a:solidFill>
              <a:srgbClr val="F2A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2E7C046-39CE-4D98-A2EE-040832F13E6B}"/>
                </a:ext>
              </a:extLst>
            </p:cNvPr>
            <p:cNvSpPr txBox="1"/>
            <p:nvPr/>
          </p:nvSpPr>
          <p:spPr>
            <a:xfrm>
              <a:off x="793155" y="6353456"/>
              <a:ext cx="76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55FDE5-1051-4CC4-BBCE-C7F3673D959C}"/>
                </a:ext>
              </a:extLst>
            </p:cNvPr>
            <p:cNvSpPr txBox="1"/>
            <p:nvPr/>
          </p:nvSpPr>
          <p:spPr>
            <a:xfrm>
              <a:off x="2083509" y="6345065"/>
              <a:ext cx="76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Night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491C63E-DEEA-43E8-8407-790B35845E1C}"/>
                </a:ext>
              </a:extLst>
            </p:cNvPr>
            <p:cNvSpPr/>
            <p:nvPr/>
          </p:nvSpPr>
          <p:spPr>
            <a:xfrm>
              <a:off x="1764665" y="6407795"/>
              <a:ext cx="217770" cy="2438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F2C8258-3869-4CE9-B161-1FBE5D1F98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3383852"/>
      </p:ext>
    </p:extLst>
  </p:cSld>
  <p:clrMapOvr>
    <a:masterClrMapping/>
  </p:clrMapOvr>
  <p:transition spd="slow" advTm="601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Our Proposal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17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1405335" y="2295525"/>
            <a:ext cx="482202" cy="3025357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0DB4D1-15D5-4042-ABAB-E479BFC7ED80}"/>
              </a:ext>
            </a:extLst>
          </p:cNvPr>
          <p:cNvSpPr/>
          <p:nvPr/>
        </p:nvSpPr>
        <p:spPr>
          <a:xfrm>
            <a:off x="3581401" y="3533776"/>
            <a:ext cx="487362" cy="178710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F77CEC-024A-4E05-816C-DDDB772AEEEF}"/>
              </a:ext>
            </a:extLst>
          </p:cNvPr>
          <p:cNvSpPr/>
          <p:nvPr/>
        </p:nvSpPr>
        <p:spPr>
          <a:xfrm>
            <a:off x="4068763" y="3533776"/>
            <a:ext cx="487362" cy="17871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6304757" y="4086225"/>
            <a:ext cx="469106" cy="1234655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6773863" y="2990850"/>
            <a:ext cx="487362" cy="23300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F8F18A2-E8C6-483C-9BB3-AA0A191A97B5}"/>
              </a:ext>
            </a:extLst>
          </p:cNvPr>
          <p:cNvSpPr/>
          <p:nvPr/>
        </p:nvSpPr>
        <p:spPr>
          <a:xfrm>
            <a:off x="9329739" y="733425"/>
            <a:ext cx="487362" cy="4587456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CE2E6E8-CB73-4032-AD15-4292ACBA2ED4}"/>
              </a:ext>
            </a:extLst>
          </p:cNvPr>
          <p:cNvSpPr/>
          <p:nvPr/>
        </p:nvSpPr>
        <p:spPr>
          <a:xfrm>
            <a:off x="9817101" y="1876068"/>
            <a:ext cx="469106" cy="344481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4E829-87F2-496F-9E3A-EFB02D8BC803}"/>
              </a:ext>
            </a:extLst>
          </p:cNvPr>
          <p:cNvSpPr txBox="1"/>
          <p:nvPr/>
        </p:nvSpPr>
        <p:spPr>
          <a:xfrm>
            <a:off x="14184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B89B41-1905-491D-BA7D-5DFBA3F46549}"/>
              </a:ext>
            </a:extLst>
          </p:cNvPr>
          <p:cNvSpPr txBox="1"/>
          <p:nvPr/>
        </p:nvSpPr>
        <p:spPr>
          <a:xfrm>
            <a:off x="3589736" y="4277071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E3F24B-F2ED-48E6-BB2F-0FC9606CF307}"/>
              </a:ext>
            </a:extLst>
          </p:cNvPr>
          <p:cNvSpPr txBox="1"/>
          <p:nvPr/>
        </p:nvSpPr>
        <p:spPr>
          <a:xfrm>
            <a:off x="6310675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6776749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C9C3AA-2EF7-462D-BA8A-B649A6E9A95F}"/>
              </a:ext>
            </a:extLst>
          </p:cNvPr>
          <p:cNvSpPr txBox="1"/>
          <p:nvPr/>
        </p:nvSpPr>
        <p:spPr>
          <a:xfrm>
            <a:off x="4098131" y="4275273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918814-ECA8-488E-8C94-653F12D0C464}"/>
              </a:ext>
            </a:extLst>
          </p:cNvPr>
          <p:cNvSpPr txBox="1"/>
          <p:nvPr/>
        </p:nvSpPr>
        <p:spPr>
          <a:xfrm>
            <a:off x="9272446" y="4275273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10%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D445664-40A1-44B4-B4FA-6BFD132A3393}"/>
              </a:ext>
            </a:extLst>
          </p:cNvPr>
          <p:cNvSpPr txBox="1"/>
          <p:nvPr/>
        </p:nvSpPr>
        <p:spPr>
          <a:xfrm>
            <a:off x="9804763" y="4266621"/>
            <a:ext cx="636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7%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895350" y="5591877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Separating</a:t>
            </a:r>
          </a:p>
          <a:p>
            <a:pPr algn="ctr"/>
            <a:r>
              <a:rPr lang="en-US" dirty="0"/>
              <a:t>Day and Night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30775-7B21-4FAB-88C0-DDBB4E7FF147}"/>
              </a:ext>
            </a:extLst>
          </p:cNvPr>
          <p:cNvSpPr txBox="1"/>
          <p:nvPr/>
        </p:nvSpPr>
        <p:spPr>
          <a:xfrm>
            <a:off x="3211117" y="5591877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Upsampling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5903914" y="5591877"/>
            <a:ext cx="1811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Transfer Learning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FB65A12-F958-466F-9F14-5ACFBA717E00}"/>
              </a:ext>
            </a:extLst>
          </p:cNvPr>
          <p:cNvSpPr txBox="1"/>
          <p:nvPr/>
        </p:nvSpPr>
        <p:spPr>
          <a:xfrm>
            <a:off x="9115426" y="5633113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Overall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C91EB5-688F-4E9D-9D6D-1ED399761029}"/>
              </a:ext>
            </a:extLst>
          </p:cNvPr>
          <p:cNvGrpSpPr/>
          <p:nvPr/>
        </p:nvGrpSpPr>
        <p:grpSpPr>
          <a:xfrm>
            <a:off x="4499527" y="1373850"/>
            <a:ext cx="2274336" cy="377723"/>
            <a:chOff x="575385" y="6345065"/>
            <a:chExt cx="2274336" cy="37772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0F91F12-CED2-4BFF-A27B-53729D67318A}"/>
                </a:ext>
              </a:extLst>
            </p:cNvPr>
            <p:cNvSpPr/>
            <p:nvPr/>
          </p:nvSpPr>
          <p:spPr>
            <a:xfrm>
              <a:off x="575385" y="6407795"/>
              <a:ext cx="217770" cy="243872"/>
            </a:xfrm>
            <a:prstGeom prst="rect">
              <a:avLst/>
            </a:prstGeom>
            <a:solidFill>
              <a:srgbClr val="F2AA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11A8A48-BCCE-453B-A286-1424B2641D96}"/>
                </a:ext>
              </a:extLst>
            </p:cNvPr>
            <p:cNvSpPr txBox="1"/>
            <p:nvPr/>
          </p:nvSpPr>
          <p:spPr>
            <a:xfrm>
              <a:off x="793155" y="6353456"/>
              <a:ext cx="7656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42E69D-24C9-4C0B-B833-25AD32245BF2}"/>
                </a:ext>
              </a:extLst>
            </p:cNvPr>
            <p:cNvSpPr txBox="1"/>
            <p:nvPr/>
          </p:nvSpPr>
          <p:spPr>
            <a:xfrm>
              <a:off x="2083509" y="6345065"/>
              <a:ext cx="7662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Night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5C47C16-75D3-42D2-9B5F-244E00A33827}"/>
                </a:ext>
              </a:extLst>
            </p:cNvPr>
            <p:cNvSpPr/>
            <p:nvPr/>
          </p:nvSpPr>
          <p:spPr>
            <a:xfrm>
              <a:off x="1764665" y="6407795"/>
              <a:ext cx="217770" cy="243872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74E7487-1A03-41F4-B458-65D06F470C4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0520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859">
        <p159:morph option="byObject"/>
      </p:transition>
    </mc:Choice>
    <mc:Fallback xmlns="">
      <p:transition spd="slow" advTm="285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30" grpId="0"/>
      <p:bldP spid="31" grpId="0"/>
      <p:bldP spid="7" grpId="0"/>
      <p:bldP spid="10" grpId="0"/>
      <p:bldP spid="11" grpId="0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8377C6E-B61F-478C-8E64-17F367FA3E0D}"/>
              </a:ext>
            </a:extLst>
          </p:cNvPr>
          <p:cNvSpPr txBox="1"/>
          <p:nvPr/>
        </p:nvSpPr>
        <p:spPr>
          <a:xfrm>
            <a:off x="5712691" y="105863"/>
            <a:ext cx="2149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Results: Day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275565-F93C-48A1-ADE3-1B308A91DE9A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D044C2-8270-4BDC-863F-5F941947193C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13CE15-2EBD-4114-B594-4260F0609296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025026-5C87-446B-84D5-79540A4B9C98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3076C7-795E-4E5B-B573-02703866615B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8287F-AA98-47C3-AD97-3268C1B4FEE8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F88048E-42DE-4A79-AE46-F6E8B291A1BF}"/>
              </a:ext>
            </a:extLst>
          </p:cNvPr>
          <p:cNvGrpSpPr/>
          <p:nvPr/>
        </p:nvGrpSpPr>
        <p:grpSpPr>
          <a:xfrm>
            <a:off x="873614" y="643790"/>
            <a:ext cx="5066586" cy="5566842"/>
            <a:chOff x="873614" y="574340"/>
            <a:chExt cx="5066586" cy="55668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A8EA2F-1902-446A-B5DB-6FC7B1FFB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6409" y="1085088"/>
              <a:ext cx="5063791" cy="5056094"/>
            </a:xfrm>
            <a:prstGeom prst="rect">
              <a:avLst/>
            </a:prstGeom>
          </p:spPr>
        </p:pic>
        <p:sp>
          <p:nvSpPr>
            <p:cNvPr id="19" name="Flowchart: Alternate Process 18">
              <a:extLst>
                <a:ext uri="{FF2B5EF4-FFF2-40B4-BE49-F238E27FC236}">
                  <a16:creationId xmlns:a16="http://schemas.microsoft.com/office/drawing/2014/main" id="{5A536C5C-CCB6-404C-8721-DC577E275761}"/>
                </a:ext>
              </a:extLst>
            </p:cNvPr>
            <p:cNvSpPr/>
            <p:nvPr/>
          </p:nvSpPr>
          <p:spPr>
            <a:xfrm>
              <a:off x="873614" y="574340"/>
              <a:ext cx="2917336" cy="461665"/>
            </a:xfrm>
            <a:prstGeom prst="flowChartAlternateProcess">
              <a:avLst/>
            </a:prstGeom>
            <a:solidFill>
              <a:srgbClr val="F2AA1D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Without Our Proposal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DEEBC296-34B3-4FD2-9783-FF37FA94F4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51" y="1155600"/>
            <a:ext cx="5035315" cy="5056094"/>
          </a:xfrm>
          <a:prstGeom prst="rect">
            <a:avLst/>
          </a:prstGeom>
        </p:spPr>
      </p:pic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72554A28-A145-4B17-AEE3-23A45339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18</a:t>
            </a:fld>
            <a:endParaRPr lang="en-US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E7C972FD-2F39-465E-88DF-8C479B52E3E1}"/>
              </a:ext>
            </a:extLst>
          </p:cNvPr>
          <p:cNvSpPr/>
          <p:nvPr/>
        </p:nvSpPr>
        <p:spPr>
          <a:xfrm>
            <a:off x="6106151" y="621607"/>
            <a:ext cx="2294901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With Our Proposal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C73DDC2-BCB3-4131-8A49-2799508C13A9}"/>
              </a:ext>
            </a:extLst>
          </p:cNvPr>
          <p:cNvSpPr/>
          <p:nvPr/>
        </p:nvSpPr>
        <p:spPr>
          <a:xfrm rot="3007483">
            <a:off x="870316" y="1981200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B7B3923-3D70-43F2-B086-67D48BB5A3AD}"/>
              </a:ext>
            </a:extLst>
          </p:cNvPr>
          <p:cNvSpPr/>
          <p:nvPr/>
        </p:nvSpPr>
        <p:spPr>
          <a:xfrm rot="3007483">
            <a:off x="6089293" y="2057402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BE0BA04-4324-4ECE-BC77-742F0691275A}"/>
              </a:ext>
            </a:extLst>
          </p:cNvPr>
          <p:cNvSpPr/>
          <p:nvPr/>
        </p:nvSpPr>
        <p:spPr>
          <a:xfrm rot="3007483">
            <a:off x="2470516" y="3476625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98669D3-7974-4FF3-9D3E-CCF65D21938D}"/>
              </a:ext>
            </a:extLst>
          </p:cNvPr>
          <p:cNvSpPr/>
          <p:nvPr/>
        </p:nvSpPr>
        <p:spPr>
          <a:xfrm rot="3007483">
            <a:off x="7699742" y="3598731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EF8321-8349-4028-8C6A-2419F59612E3}"/>
              </a:ext>
            </a:extLst>
          </p:cNvPr>
          <p:cNvSpPr/>
          <p:nvPr/>
        </p:nvSpPr>
        <p:spPr>
          <a:xfrm rot="7557972">
            <a:off x="8878454" y="3784468"/>
            <a:ext cx="571500" cy="276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A0D515F-5374-40D3-9CB3-896F750AA520}"/>
              </a:ext>
            </a:extLst>
          </p:cNvPr>
          <p:cNvSpPr/>
          <p:nvPr/>
        </p:nvSpPr>
        <p:spPr>
          <a:xfrm rot="7557972">
            <a:off x="3703735" y="3778877"/>
            <a:ext cx="571500" cy="27622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6ECA447B-7C58-4FBC-A91F-6E465EA738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4020991"/>
      </p:ext>
    </p:extLst>
  </p:cSld>
  <p:clrMapOvr>
    <a:masterClrMapping/>
  </p:clrMapOvr>
  <p:transition spd="slow" advTm="1165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"/>
                            </p:stCondLst>
                            <p:childTnLst>
                              <p:par>
                                <p:cTn id="6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3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"/>
                            </p:stCondLst>
                            <p:childTnLst>
                              <p:par>
                                <p:cTn id="7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"/>
                            </p:stCondLst>
                            <p:childTnLst>
                              <p:par>
                                <p:cTn id="9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/>
      <p:bldP spid="11" grpId="0" animBg="1"/>
      <p:bldP spid="12" grpId="0"/>
      <p:bldP spid="13" grpId="0" animBg="1"/>
      <p:bldP spid="14" grpId="0"/>
      <p:bldP spid="15" grpId="0" animBg="1"/>
      <p:bldP spid="16" grpId="0"/>
      <p:bldP spid="4" grpId="0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7" grpId="0" animBg="1"/>
      <p:bldP spid="17" grpId="1" animBg="1"/>
      <p:bldP spid="20" grpId="0" animBg="1"/>
      <p:bldP spid="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9069898-2101-480D-B562-EC74CFEEF7B7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49A58-C158-4BE8-8B16-7A1186A4D326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CE26EB-6CE7-4FA0-9FBB-0372B442C57D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E4777A-D033-4695-87AC-A423B3A8F37E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FAFDF53-76E2-4D7A-A327-46FC947675A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886D13-1476-4349-A5D4-74CFE191E9F4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FBE7E2-BC9A-42B1-924D-A76F9AFC7C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750" y="1166113"/>
            <a:ext cx="5113330" cy="5056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BA85DB-3141-4CC0-96D2-5640E9E5AE0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519" y="1166113"/>
            <a:ext cx="5017547" cy="50560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74468F7-BE58-493F-9DA2-4A9B6A2E7604}"/>
              </a:ext>
            </a:extLst>
          </p:cNvPr>
          <p:cNvSpPr txBox="1"/>
          <p:nvPr/>
        </p:nvSpPr>
        <p:spPr>
          <a:xfrm>
            <a:off x="5712690" y="105863"/>
            <a:ext cx="26794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Results: Night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B5F2BEC3-D1BA-4E33-811C-97E1D7EB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19</a:t>
            </a:fld>
            <a:endParaRPr lang="en-US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2E595A43-02BE-47D2-8EA2-46D2B039E85D}"/>
              </a:ext>
            </a:extLst>
          </p:cNvPr>
          <p:cNvSpPr/>
          <p:nvPr/>
        </p:nvSpPr>
        <p:spPr>
          <a:xfrm>
            <a:off x="873614" y="643790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Our Proposal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BF2B42F8-B5E5-4801-95D6-4C1D989CC95C}"/>
              </a:ext>
            </a:extLst>
          </p:cNvPr>
          <p:cNvSpPr/>
          <p:nvPr/>
        </p:nvSpPr>
        <p:spPr>
          <a:xfrm>
            <a:off x="6106151" y="621607"/>
            <a:ext cx="2294901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/>
              <a:t>With Our Proposal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D0BB7AB-13CF-4E44-81D8-A3F8369A9303}"/>
              </a:ext>
            </a:extLst>
          </p:cNvPr>
          <p:cNvSpPr/>
          <p:nvPr/>
        </p:nvSpPr>
        <p:spPr>
          <a:xfrm rot="3007483">
            <a:off x="1304491" y="1647827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EFA6E68-EFF4-4525-918A-D7D952093062}"/>
              </a:ext>
            </a:extLst>
          </p:cNvPr>
          <p:cNvSpPr/>
          <p:nvPr/>
        </p:nvSpPr>
        <p:spPr>
          <a:xfrm rot="3007483">
            <a:off x="6417820" y="1647827"/>
            <a:ext cx="571500" cy="27622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1AF9C7C-397E-4E1D-A49F-C8D353614DC2}"/>
              </a:ext>
            </a:extLst>
          </p:cNvPr>
          <p:cNvSpPr/>
          <p:nvPr/>
        </p:nvSpPr>
        <p:spPr>
          <a:xfrm rot="3007483">
            <a:off x="2842473" y="5245931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8C1BE951-B6AD-4F46-BDDE-94776DEFACD3}"/>
              </a:ext>
            </a:extLst>
          </p:cNvPr>
          <p:cNvSpPr/>
          <p:nvPr/>
        </p:nvSpPr>
        <p:spPr>
          <a:xfrm rot="3007483">
            <a:off x="9671919" y="1653614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D1556283-A6EC-4DBD-94AD-5B4B2D96ABDA}"/>
              </a:ext>
            </a:extLst>
          </p:cNvPr>
          <p:cNvSpPr/>
          <p:nvPr/>
        </p:nvSpPr>
        <p:spPr>
          <a:xfrm rot="3007483">
            <a:off x="8185999" y="5245932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473B13E-19B1-4C50-9378-34B5563F915D}"/>
              </a:ext>
            </a:extLst>
          </p:cNvPr>
          <p:cNvSpPr/>
          <p:nvPr/>
        </p:nvSpPr>
        <p:spPr>
          <a:xfrm rot="3007483">
            <a:off x="4473137" y="1653612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603CB66-A873-406D-8392-6FBD2CB73A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991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03">
        <p:fade/>
      </p:transition>
    </mc:Choice>
    <mc:Fallback xmlns="">
      <p:transition spd="med" advTm="750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"/>
                            </p:stCondLst>
                            <p:childTnLst>
                              <p:par>
                                <p:cTn id="23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50" fill="hold"/>
                                        <p:tgtEl>
                                          <p:spTgt spid="4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"/>
                            </p:stCondLst>
                            <p:childTnLst>
                              <p:par>
                                <p:cTn id="4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1" grpId="0"/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9" grpId="0" animBg="1"/>
      <p:bldP spid="19" grpId="1" animBg="1"/>
      <p:bldP spid="27" grpId="0" animBg="1"/>
      <p:bldP spid="2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BF4D65-D2F2-4C55-AD18-36A6DB97C41A}"/>
              </a:ext>
            </a:extLst>
          </p:cNvPr>
          <p:cNvSpPr txBox="1"/>
          <p:nvPr/>
        </p:nvSpPr>
        <p:spPr>
          <a:xfrm>
            <a:off x="1457325" y="33718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Problem Overview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E6A490-A3C7-4EB8-9F1E-42D850A8F7E3}"/>
              </a:ext>
            </a:extLst>
          </p:cNvPr>
          <p:cNvSpPr txBox="1"/>
          <p:nvPr/>
        </p:nvSpPr>
        <p:spPr>
          <a:xfrm>
            <a:off x="604868" y="1065433"/>
            <a:ext cx="1080493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ea typeface="+mn-lt"/>
                <a:cs typeface="+mn-lt"/>
              </a:rPr>
              <a:t>Tasks</a:t>
            </a:r>
            <a:endParaRPr lang="en-US" sz="2400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ea typeface="+mn-lt"/>
                <a:cs typeface="+mn-lt"/>
              </a:rPr>
              <a:t>Vehicle detection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5EC51B-D9F7-4E1C-8403-1120640E5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2174" y="1933785"/>
            <a:ext cx="3277663" cy="3342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785FCB4-6EFE-49F7-933B-8847A651B3A1}"/>
              </a:ext>
            </a:extLst>
          </p:cNvPr>
          <p:cNvSpPr txBox="1"/>
          <p:nvPr/>
        </p:nvSpPr>
        <p:spPr>
          <a:xfrm>
            <a:off x="5557357" y="1434765"/>
            <a:ext cx="108049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ea typeface="+mn-lt"/>
                <a:cs typeface="+mn-lt"/>
              </a:rPr>
              <a:t>2.    Vehicle Tracking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ea typeface="+mn-lt"/>
              <a:cs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EDF6B5-11E7-45E7-B381-592FD305B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9545" y="1938688"/>
            <a:ext cx="3337505" cy="333750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C6E8D7D-A258-4A6A-B5B6-DF48C8DB4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</a:t>
            </a:fld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E4C263D-AAF9-412F-B99D-57644857D2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6509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1010">
        <p14:pan dir="u"/>
      </p:transition>
    </mc:Choice>
    <mc:Fallback xmlns="">
      <p:transition spd="slow" advTm="110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Pseudo Labeled Dataset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Advantages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To get a more robust model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To handle unseen cases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4988" y="6338253"/>
            <a:ext cx="2743200" cy="365125"/>
          </a:xfrm>
        </p:spPr>
        <p:txBody>
          <a:bodyPr/>
          <a:lstStyle/>
          <a:p>
            <a:fld id="{66DBCA47-53B8-43CA-B159-76BA0468F824}" type="slidenum">
              <a:rPr lang="en-US" smtClean="0"/>
              <a:t>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17EC6-C8E7-42D7-8FB6-3CEB7AB2600B}"/>
              </a:ext>
            </a:extLst>
          </p:cNvPr>
          <p:cNvSpPr txBox="1"/>
          <p:nvPr/>
        </p:nvSpPr>
        <p:spPr>
          <a:xfrm>
            <a:off x="2452399" y="5605647"/>
            <a:ext cx="1331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FFA07-E1B1-4065-8126-291B2D4633A5}"/>
              </a:ext>
            </a:extLst>
          </p:cNvPr>
          <p:cNvSpPr txBox="1"/>
          <p:nvPr/>
        </p:nvSpPr>
        <p:spPr>
          <a:xfrm>
            <a:off x="5906248" y="5605647"/>
            <a:ext cx="14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Ex-2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D52ED8-CC94-40E6-BD13-4DB0F04971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416" y="2866685"/>
            <a:ext cx="2587752" cy="25877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9BD596-D2B5-4990-AD76-8AA8842CAD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58" y="2866685"/>
            <a:ext cx="2587752" cy="2587752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D8C389-72E0-47EC-81D8-8EB78A6B88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898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Differentially Trained Ensemble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Day Case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1299F8-52E1-49FE-B30F-CEEBA4E98C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53" y="1855611"/>
            <a:ext cx="8946147" cy="43626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D05F200-FBF3-4F7C-AAEC-B430453D9E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7853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12618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Multi-stage Differentially Trained Ensemble</a:t>
            </a:r>
          </a:p>
          <a:p>
            <a:pPr marL="800100" lvl="1" indent="-342900">
              <a:buFont typeface="Wingdings" panose="05000000000000000000" pitchFamily="2" charset="2"/>
              <a:buChar char="v"/>
            </a:pPr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Night Case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22</a:t>
            </a:fld>
            <a:endParaRPr lang="en-US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48D4A58-8065-49A1-94FD-3B00C263ED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053" y="1855610"/>
            <a:ext cx="8946147" cy="4362627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B59198F-418B-4A75-BA69-F56C6881B8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019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7271AD7-21D1-4676-B195-F4F0BC71A6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892388B-758A-4D7A-B110-5C792131F64D}"/>
              </a:ext>
            </a:extLst>
          </p:cNvPr>
          <p:cNvSpPr txBox="1"/>
          <p:nvPr/>
        </p:nvSpPr>
        <p:spPr>
          <a:xfrm>
            <a:off x="494367" y="983515"/>
            <a:ext cx="11203266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</a:rPr>
              <a:t>Improvements</a:t>
            </a:r>
          </a:p>
          <a:p>
            <a:pPr lvl="1"/>
            <a:endParaRPr lang="en-US" sz="2400" b="1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A56023-C0CD-4E37-9F3F-244C40D53183}"/>
              </a:ext>
            </a:extLst>
          </p:cNvPr>
          <p:cNvSpPr txBox="1"/>
          <p:nvPr/>
        </p:nvSpPr>
        <p:spPr>
          <a:xfrm>
            <a:off x="3928880" y="337184"/>
            <a:ext cx="481918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600" b="1" dirty="0">
                <a:solidFill>
                  <a:schemeClr val="accent4">
                    <a:lumMod val="75000"/>
                  </a:schemeClr>
                </a:solidFill>
              </a:rPr>
              <a:t>Further Improvements</a:t>
            </a:r>
            <a:endParaRPr lang="en-US" sz="3600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D7783810-D7CE-48DC-A3A2-C18C3F2A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23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382837-06A0-416B-9A0C-65AE4F0BCA86}"/>
              </a:ext>
            </a:extLst>
          </p:cNvPr>
          <p:cNvSpPr/>
          <p:nvPr/>
        </p:nvSpPr>
        <p:spPr>
          <a:xfrm>
            <a:off x="182632" y="5320882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15155-FCD2-4D8C-9723-E8F9EA4878AE}"/>
              </a:ext>
            </a:extLst>
          </p:cNvPr>
          <p:cNvSpPr/>
          <p:nvPr/>
        </p:nvSpPr>
        <p:spPr>
          <a:xfrm>
            <a:off x="3692129" y="4086225"/>
            <a:ext cx="544114" cy="1234655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75419D-47DB-4F6F-A8A2-A044CE02E4D7}"/>
              </a:ext>
            </a:extLst>
          </p:cNvPr>
          <p:cNvSpPr/>
          <p:nvPr/>
        </p:nvSpPr>
        <p:spPr>
          <a:xfrm>
            <a:off x="7413624" y="2990849"/>
            <a:ext cx="455613" cy="233003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22EEA0C-A32C-4CF8-9C65-1AE4F2F01EB4}"/>
              </a:ext>
            </a:extLst>
          </p:cNvPr>
          <p:cNvSpPr/>
          <p:nvPr/>
        </p:nvSpPr>
        <p:spPr>
          <a:xfrm>
            <a:off x="7839276" y="1233605"/>
            <a:ext cx="507799" cy="408727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14E829-87F2-496F-9E3A-EFB02D8BC803}"/>
              </a:ext>
            </a:extLst>
          </p:cNvPr>
          <p:cNvSpPr txBox="1"/>
          <p:nvPr/>
        </p:nvSpPr>
        <p:spPr>
          <a:xfrm>
            <a:off x="3712964" y="4459939"/>
            <a:ext cx="478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E3F24B-F2ED-48E6-BB2F-0FC9606CF307}"/>
              </a:ext>
            </a:extLst>
          </p:cNvPr>
          <p:cNvSpPr txBox="1"/>
          <p:nvPr/>
        </p:nvSpPr>
        <p:spPr>
          <a:xfrm>
            <a:off x="7413624" y="4459939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3E26F9-E47E-4542-A09A-D7A12ACED807}"/>
              </a:ext>
            </a:extLst>
          </p:cNvPr>
          <p:cNvSpPr txBox="1"/>
          <p:nvPr/>
        </p:nvSpPr>
        <p:spPr>
          <a:xfrm>
            <a:off x="7858622" y="4459939"/>
            <a:ext cx="46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8%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C24B5F-296C-4CBF-A71B-C12FE3626776}"/>
              </a:ext>
            </a:extLst>
          </p:cNvPr>
          <p:cNvSpPr txBox="1"/>
          <p:nvPr/>
        </p:nvSpPr>
        <p:spPr>
          <a:xfrm>
            <a:off x="3058320" y="5573296"/>
            <a:ext cx="169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on pseudo dataset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8AB4FE-7E76-46C0-95F6-3D80566750F7}"/>
              </a:ext>
            </a:extLst>
          </p:cNvPr>
          <p:cNvSpPr txBox="1"/>
          <p:nvPr/>
        </p:nvSpPr>
        <p:spPr>
          <a:xfrm>
            <a:off x="6789738" y="5591877"/>
            <a:ext cx="22399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Multistage differentially trained ensemble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B92A436-56D6-4883-B953-F6505EFA7F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5454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31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377C6E-B61F-478C-8E64-17F367FA3E0D}"/>
              </a:ext>
            </a:extLst>
          </p:cNvPr>
          <p:cNvSpPr txBox="1"/>
          <p:nvPr/>
        </p:nvSpPr>
        <p:spPr>
          <a:xfrm>
            <a:off x="5712691" y="105863"/>
            <a:ext cx="7666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Day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5F47784-3695-42DD-8657-94CDD68231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368" y="1085087"/>
            <a:ext cx="5045036" cy="50528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2D2D26-FF61-4432-9DC1-AB26523CE0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133" y="1085088"/>
            <a:ext cx="5056094" cy="50560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383BC65-3B43-4A4F-A48C-5E33EFE01BCA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5DABD-3BA0-4797-861B-396F466F4907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88B675-BB45-45E7-AF4D-F7C50C27B0AE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5CC59A-EB22-452E-9D9A-2EBFD3C16021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57001B-F117-4304-8D9D-E12B448B4BC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A5D403-FDFA-453F-BC71-5420D3F5DB3F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D2296-6B4D-4614-AA24-B538B291A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24</a:t>
            </a:fld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1B7B6F99-14FA-42D8-98DF-62C9BE1BB3CD}"/>
              </a:ext>
            </a:extLst>
          </p:cNvPr>
          <p:cNvSpPr/>
          <p:nvPr/>
        </p:nvSpPr>
        <p:spPr>
          <a:xfrm>
            <a:off x="883133" y="567528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Ensemble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484ADCD-2877-4A5F-8D67-72E230E494BB}"/>
              </a:ext>
            </a:extLst>
          </p:cNvPr>
          <p:cNvSpPr/>
          <p:nvPr/>
        </p:nvSpPr>
        <p:spPr>
          <a:xfrm>
            <a:off x="6101843" y="567528"/>
            <a:ext cx="2289688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 Ensemble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AB53E99-CA02-4074-8828-9114BE2601A1}"/>
              </a:ext>
            </a:extLst>
          </p:cNvPr>
          <p:cNvSpPr/>
          <p:nvPr/>
        </p:nvSpPr>
        <p:spPr>
          <a:xfrm rot="12063017">
            <a:off x="3316326" y="1408640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09A343C-F0EF-4629-80E5-4C266FC31473}"/>
              </a:ext>
            </a:extLst>
          </p:cNvPr>
          <p:cNvSpPr/>
          <p:nvPr/>
        </p:nvSpPr>
        <p:spPr>
          <a:xfrm rot="12063017">
            <a:off x="8497926" y="1396102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C54499AE-91D6-424D-91F2-A5C7CBF988AE}"/>
              </a:ext>
            </a:extLst>
          </p:cNvPr>
          <p:cNvSpPr/>
          <p:nvPr/>
        </p:nvSpPr>
        <p:spPr>
          <a:xfrm rot="995956">
            <a:off x="3828016" y="3104213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D74CC79F-7605-49DD-8008-D8AB5E1F1BD2}"/>
              </a:ext>
            </a:extLst>
          </p:cNvPr>
          <p:cNvSpPr/>
          <p:nvPr/>
        </p:nvSpPr>
        <p:spPr>
          <a:xfrm rot="995956">
            <a:off x="9122742" y="3115461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D15FFEA2-6D3B-45BF-975C-18FD3581D24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6868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"/>
                            </p:stCondLst>
                            <p:childTnLst>
                              <p:par>
                                <p:cTn id="59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"/>
                            </p:stCondLst>
                            <p:childTnLst>
                              <p:par>
                                <p:cTn id="76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1" grpId="0"/>
      <p:bldP spid="4" grpId="0" animBg="1"/>
      <p:bldP spid="5" grpId="0"/>
      <p:bldP spid="6" grpId="0" animBg="1"/>
      <p:bldP spid="17" grpId="0"/>
      <p:bldP spid="19" grpId="0" animBg="1"/>
      <p:bldP spid="23" grpId="0"/>
      <p:bldP spid="9" grpId="0" animBg="1"/>
      <p:bldP spid="10" grpId="0" animBg="1"/>
      <p:bldP spid="12" grpId="0" animBg="1"/>
      <p:bldP spid="12" grpId="1" animBg="1"/>
      <p:bldP spid="13" grpId="0" animBg="1"/>
      <p:bldP spid="13" grpId="1" animBg="1"/>
      <p:bldP spid="28" grpId="0" animBg="1"/>
      <p:bldP spid="28" grpId="1" animBg="1"/>
      <p:bldP spid="30" grpId="0" animBg="1"/>
      <p:bldP spid="3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DACC9F-E709-4453-9B24-E7DD5EF8C9ED}"/>
              </a:ext>
            </a:extLst>
          </p:cNvPr>
          <p:cNvSpPr txBox="1"/>
          <p:nvPr/>
        </p:nvSpPr>
        <p:spPr>
          <a:xfrm>
            <a:off x="5507716" y="146507"/>
            <a:ext cx="9786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  <a:cs typeface="Calibri" panose="020F0502020204030204"/>
              </a:rPr>
              <a:t>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B56755-0A85-4CA8-83AD-DCD2703CA2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133" y="1085087"/>
            <a:ext cx="5071369" cy="5056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BCEDE0-3BDF-4B3B-9FD5-A55FF6913B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835" y="1085087"/>
            <a:ext cx="5036892" cy="505609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C29795-A1F5-4D63-B90F-352433C7D4CC}"/>
              </a:ext>
            </a:extLst>
          </p:cNvPr>
          <p:cNvSpPr/>
          <p:nvPr/>
        </p:nvSpPr>
        <p:spPr>
          <a:xfrm>
            <a:off x="883133" y="6408484"/>
            <a:ext cx="92739" cy="9989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0F34C5-2CC2-49C7-AA6D-0510294D4C31}"/>
              </a:ext>
            </a:extLst>
          </p:cNvPr>
          <p:cNvSpPr txBox="1"/>
          <p:nvPr/>
        </p:nvSpPr>
        <p:spPr>
          <a:xfrm>
            <a:off x="954074" y="6310318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True Positive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3C3691-8903-4DE9-954B-C2B02774452F}"/>
              </a:ext>
            </a:extLst>
          </p:cNvPr>
          <p:cNvSpPr/>
          <p:nvPr/>
        </p:nvSpPr>
        <p:spPr>
          <a:xfrm>
            <a:off x="2184143" y="6417241"/>
            <a:ext cx="92739" cy="99893"/>
          </a:xfrm>
          <a:prstGeom prst="rect">
            <a:avLst/>
          </a:prstGeom>
          <a:solidFill>
            <a:srgbClr val="C80000"/>
          </a:solidFill>
          <a:ln>
            <a:solidFill>
              <a:srgbClr val="C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E42513-960D-46D7-A9DD-7D8429D6CDD1}"/>
              </a:ext>
            </a:extLst>
          </p:cNvPr>
          <p:cNvSpPr txBox="1"/>
          <p:nvPr/>
        </p:nvSpPr>
        <p:spPr>
          <a:xfrm>
            <a:off x="2255084" y="6311391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Positive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D40097-F21E-42DA-8CD7-4BBE52BEDCBC}"/>
              </a:ext>
            </a:extLst>
          </p:cNvPr>
          <p:cNvSpPr/>
          <p:nvPr/>
        </p:nvSpPr>
        <p:spPr>
          <a:xfrm>
            <a:off x="3509337" y="6416168"/>
            <a:ext cx="92739" cy="99893"/>
          </a:xfrm>
          <a:prstGeom prst="rect">
            <a:avLst/>
          </a:prstGeom>
          <a:solidFill>
            <a:srgbClr val="0000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CE2D65-3C88-4D29-808E-F9B956C1E0D1}"/>
              </a:ext>
            </a:extLst>
          </p:cNvPr>
          <p:cNvSpPr txBox="1"/>
          <p:nvPr/>
        </p:nvSpPr>
        <p:spPr>
          <a:xfrm>
            <a:off x="3577892" y="6311972"/>
            <a:ext cx="1890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False Negative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A4A80A-E004-469A-8510-D5A1878F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25</a:t>
            </a:fld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AFAD2EFB-BDCA-473A-AF54-0E45F1F4F510}"/>
              </a:ext>
            </a:extLst>
          </p:cNvPr>
          <p:cNvSpPr/>
          <p:nvPr/>
        </p:nvSpPr>
        <p:spPr>
          <a:xfrm>
            <a:off x="883133" y="567528"/>
            <a:ext cx="2917336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Without Ensemble</a:t>
            </a: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67D38EB-2D76-4EAE-9C2D-489804607F9A}"/>
              </a:ext>
            </a:extLst>
          </p:cNvPr>
          <p:cNvSpPr/>
          <p:nvPr/>
        </p:nvSpPr>
        <p:spPr>
          <a:xfrm>
            <a:off x="6101843" y="567528"/>
            <a:ext cx="2289688" cy="461665"/>
          </a:xfrm>
          <a:prstGeom prst="flowChartAlternateProcess">
            <a:avLst/>
          </a:prstGeom>
          <a:solidFill>
            <a:srgbClr val="F2AA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With Ensemble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C185D49F-E244-4DC3-AFA7-B097A8540B07}"/>
              </a:ext>
            </a:extLst>
          </p:cNvPr>
          <p:cNvSpPr/>
          <p:nvPr/>
        </p:nvSpPr>
        <p:spPr>
          <a:xfrm rot="1243970">
            <a:off x="1135100" y="2246839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89D63FD-6598-4F84-AB40-FC2E4EEF4DBE}"/>
              </a:ext>
            </a:extLst>
          </p:cNvPr>
          <p:cNvSpPr/>
          <p:nvPr/>
        </p:nvSpPr>
        <p:spPr>
          <a:xfrm rot="1243970">
            <a:off x="6370909" y="2323038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CCA62D29-0FD6-4DEA-B3E7-724D6C8C419B}"/>
              </a:ext>
            </a:extLst>
          </p:cNvPr>
          <p:cNvSpPr/>
          <p:nvPr/>
        </p:nvSpPr>
        <p:spPr>
          <a:xfrm rot="995956">
            <a:off x="1383348" y="3234430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9A1A449E-6256-4FA9-8C03-244E2B3BB978}"/>
              </a:ext>
            </a:extLst>
          </p:cNvPr>
          <p:cNvSpPr/>
          <p:nvPr/>
        </p:nvSpPr>
        <p:spPr>
          <a:xfrm rot="995956">
            <a:off x="6660900" y="3290887"/>
            <a:ext cx="571500" cy="276225"/>
          </a:xfrm>
          <a:prstGeom prst="rightArrow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09852D4-E4C8-4C03-BDAB-ECD1B41CCCF7}"/>
              </a:ext>
            </a:extLst>
          </p:cNvPr>
          <p:cNvSpPr/>
          <p:nvPr/>
        </p:nvSpPr>
        <p:spPr>
          <a:xfrm rot="1158167">
            <a:off x="3752850" y="1502607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D8DCC84-4524-4B71-A3FB-EB1435CC8281}"/>
              </a:ext>
            </a:extLst>
          </p:cNvPr>
          <p:cNvSpPr/>
          <p:nvPr/>
        </p:nvSpPr>
        <p:spPr>
          <a:xfrm rot="1158167">
            <a:off x="8905875" y="1476753"/>
            <a:ext cx="571500" cy="276225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CEE46EE6-5EAE-4E70-9C76-30950F4BA8C6}"/>
              </a:ext>
            </a:extLst>
          </p:cNvPr>
          <p:cNvSpPr/>
          <p:nvPr/>
        </p:nvSpPr>
        <p:spPr>
          <a:xfrm rot="6306674">
            <a:off x="5503479" y="3032273"/>
            <a:ext cx="571500" cy="276225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03534F22-CA7C-4BBA-A4B0-F8A1C3F40C70}"/>
              </a:ext>
            </a:extLst>
          </p:cNvPr>
          <p:cNvSpPr/>
          <p:nvPr/>
        </p:nvSpPr>
        <p:spPr>
          <a:xfrm rot="6306674">
            <a:off x="10687100" y="3154992"/>
            <a:ext cx="571500" cy="276225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49CDB24-D0EF-4DAB-A4B9-7C87FDF1D5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190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3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"/>
                            </p:stCondLst>
                            <p:childTnLst>
                              <p:par>
                                <p:cTn id="54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"/>
                            </p:stCondLst>
                            <p:childTnLst>
                              <p:par>
                                <p:cTn id="71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50" fill="hold"/>
                                        <p:tgtEl>
                                          <p:spTgt spid="3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50" fill="hold"/>
                                        <p:tgtEl>
                                          <p:spTgt spid="35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21" grpId="0" animBg="1"/>
      <p:bldP spid="21" grpId="1" animBg="1"/>
      <p:bldP spid="25" grpId="0" animBg="1"/>
      <p:bldP spid="25" grpId="1" animBg="1"/>
      <p:bldP spid="27" grpId="0" animBg="1"/>
      <p:bldP spid="27" grpId="1" animBg="1"/>
      <p:bldP spid="29" grpId="0" animBg="1"/>
      <p:bldP spid="29" grpId="1" animBg="1"/>
      <p:bldP spid="31" grpId="0" animBg="1"/>
      <p:bldP spid="31" grpId="1" animBg="1"/>
      <p:bldP spid="35" grpId="0" animBg="1"/>
      <p:bldP spid="35" grpId="1" animBg="1"/>
      <p:bldP spid="37" grpId="0" animBg="1"/>
      <p:bldP spid="37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56071" y="417533"/>
            <a:ext cx="9039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Day-Night Differentiator</a:t>
            </a:r>
          </a:p>
          <a:p>
            <a:endParaRPr lang="en-US" sz="3200" dirty="0"/>
          </a:p>
        </p:txBody>
      </p:sp>
      <p:sp>
        <p:nvSpPr>
          <p:cNvPr id="10" name="Right Arrow 9"/>
          <p:cNvSpPr/>
          <p:nvPr/>
        </p:nvSpPr>
        <p:spPr>
          <a:xfrm>
            <a:off x="1889426" y="4311796"/>
            <a:ext cx="400050" cy="251181"/>
          </a:xfrm>
          <a:prstGeom prst="rightArrow">
            <a:avLst/>
          </a:prstGeom>
          <a:effectLst>
            <a:reflection stA="45000" endPos="43000" dist="381000" dir="5400000" sy="-100000" algn="bl" rotWithShape="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3C57AF-87EC-40B7-843C-59AA78E99472}"/>
              </a:ext>
            </a:extLst>
          </p:cNvPr>
          <p:cNvGrpSpPr/>
          <p:nvPr/>
        </p:nvGrpSpPr>
        <p:grpSpPr>
          <a:xfrm>
            <a:off x="502286" y="3648075"/>
            <a:ext cx="1323975" cy="1438276"/>
            <a:chOff x="502286" y="2667000"/>
            <a:chExt cx="1323975" cy="1438276"/>
          </a:xfrm>
        </p:grpSpPr>
        <p:sp>
          <p:nvSpPr>
            <p:cNvPr id="5" name="Rectangle 4"/>
            <p:cNvSpPr/>
            <p:nvPr/>
          </p:nvSpPr>
          <p:spPr>
            <a:xfrm>
              <a:off x="502286" y="2667000"/>
              <a:ext cx="1323975" cy="1438276"/>
            </a:xfrm>
            <a:prstGeom prst="rect">
              <a:avLst/>
            </a:prstGeom>
            <a:solidFill>
              <a:srgbClr val="E6B31E"/>
            </a:solidFill>
            <a:ln>
              <a:noFill/>
            </a:ln>
            <a:effectLst/>
            <a:scene3d>
              <a:camera prst="isometricLeftDown">
                <a:rot lat="600000" lon="1800000" rev="0"/>
              </a:camera>
              <a:lightRig rig="threePt" dir="t"/>
            </a:scene3d>
            <a:sp3d extrusionH="254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40410" y="3048000"/>
              <a:ext cx="8286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Input </a:t>
              </a:r>
            </a:p>
            <a:p>
              <a:pPr algn="ctr"/>
              <a:r>
                <a:rPr lang="en-US" sz="2000" dirty="0"/>
                <a:t>Image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4E65B26-EAAC-47FE-942D-BCEDFA964955}"/>
              </a:ext>
            </a:extLst>
          </p:cNvPr>
          <p:cNvGrpSpPr/>
          <p:nvPr/>
        </p:nvGrpSpPr>
        <p:grpSpPr>
          <a:xfrm>
            <a:off x="2315529" y="3687725"/>
            <a:ext cx="1000124" cy="1438274"/>
            <a:chOff x="2315529" y="2706650"/>
            <a:chExt cx="1000124" cy="1438274"/>
          </a:xfrm>
        </p:grpSpPr>
        <p:sp>
          <p:nvSpPr>
            <p:cNvPr id="11" name="Rectangle 10"/>
            <p:cNvSpPr/>
            <p:nvPr/>
          </p:nvSpPr>
          <p:spPr>
            <a:xfrm>
              <a:off x="2376806" y="2706650"/>
              <a:ext cx="908050" cy="143827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15529" y="3085864"/>
              <a:ext cx="1000124" cy="64633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Conv2D</a:t>
              </a:r>
            </a:p>
            <a:p>
              <a:pPr algn="ctr"/>
              <a:r>
                <a:rPr lang="en-US" b="1" dirty="0"/>
                <a:t>3x3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919191-4A06-447A-84C9-3D98B3AAC34A}"/>
              </a:ext>
            </a:extLst>
          </p:cNvPr>
          <p:cNvGrpSpPr/>
          <p:nvPr/>
        </p:nvGrpSpPr>
        <p:grpSpPr>
          <a:xfrm>
            <a:off x="3317760" y="3692671"/>
            <a:ext cx="942974" cy="1438274"/>
            <a:chOff x="3317760" y="2711596"/>
            <a:chExt cx="942974" cy="1438274"/>
          </a:xfrm>
        </p:grpSpPr>
        <p:sp>
          <p:nvSpPr>
            <p:cNvPr id="12" name="Rectangle 11"/>
            <p:cNvSpPr/>
            <p:nvPr/>
          </p:nvSpPr>
          <p:spPr>
            <a:xfrm>
              <a:off x="3408247" y="2711596"/>
              <a:ext cx="771525" cy="14382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317760" y="3127005"/>
              <a:ext cx="9429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>
                  <a:solidFill>
                    <a:schemeClr val="accent4">
                      <a:lumMod val="50000"/>
                    </a:schemeClr>
                  </a:solidFill>
                </a:rPr>
                <a:t>Leaky</a:t>
              </a:r>
              <a:endParaRPr lang="en-US" b="1">
                <a:solidFill>
                  <a:schemeClr val="accent4">
                    <a:lumMod val="50000"/>
                  </a:schemeClr>
                </a:solidFill>
                <a:cs typeface="Calibri"/>
              </a:endParaRPr>
            </a:p>
            <a:p>
              <a:pPr algn="ctr"/>
              <a:r>
                <a:rPr lang="en-US" b="1" err="1">
                  <a:solidFill>
                    <a:schemeClr val="accent4">
                      <a:lumMod val="50000"/>
                    </a:schemeClr>
                  </a:solidFill>
                </a:rPr>
                <a:t>ReLU</a:t>
              </a:r>
              <a:endParaRPr lang="en-US" b="1">
                <a:solidFill>
                  <a:schemeClr val="accent4">
                    <a:lumMod val="50000"/>
                  </a:schemeClr>
                </a:solidFill>
                <a:cs typeface="Calibri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DF8D77A-BE73-426C-B225-A20B8121D76C}"/>
              </a:ext>
            </a:extLst>
          </p:cNvPr>
          <p:cNvGrpSpPr/>
          <p:nvPr/>
        </p:nvGrpSpPr>
        <p:grpSpPr>
          <a:xfrm>
            <a:off x="6162744" y="3682010"/>
            <a:ext cx="1104900" cy="1438274"/>
            <a:chOff x="6162744" y="2700935"/>
            <a:chExt cx="1104900" cy="1438274"/>
          </a:xfrm>
        </p:grpSpPr>
        <p:sp>
          <p:nvSpPr>
            <p:cNvPr id="13" name="Rectangle 12"/>
            <p:cNvSpPr/>
            <p:nvPr/>
          </p:nvSpPr>
          <p:spPr>
            <a:xfrm>
              <a:off x="6162744" y="2700935"/>
              <a:ext cx="1104900" cy="143827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/>
            </a:p>
            <a:p>
              <a:pPr algn="ctr"/>
              <a:endParaRPr lang="en-US">
                <a:cs typeface="Calibri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264544" y="2989711"/>
              <a:ext cx="94297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Global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Average</a:t>
              </a:r>
            </a:p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Pooling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72E6DB-9177-4136-BE66-EF6590378413}"/>
              </a:ext>
            </a:extLst>
          </p:cNvPr>
          <p:cNvGrpSpPr/>
          <p:nvPr/>
        </p:nvGrpSpPr>
        <p:grpSpPr>
          <a:xfrm>
            <a:off x="7415564" y="3682144"/>
            <a:ext cx="944479" cy="1438274"/>
            <a:chOff x="7415564" y="2701069"/>
            <a:chExt cx="944479" cy="1438274"/>
          </a:xfrm>
          <a:solidFill>
            <a:srgbClr val="343434"/>
          </a:solidFill>
        </p:grpSpPr>
        <p:sp>
          <p:nvSpPr>
            <p:cNvPr id="14" name="Rectangle 13"/>
            <p:cNvSpPr/>
            <p:nvPr/>
          </p:nvSpPr>
          <p:spPr>
            <a:xfrm>
              <a:off x="7415564" y="2701069"/>
              <a:ext cx="944479" cy="1438274"/>
            </a:xfrm>
            <a:prstGeom prst="rect">
              <a:avLst/>
            </a:prstGeom>
            <a:grpFill/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416317" y="3255058"/>
              <a:ext cx="942974" cy="369332"/>
            </a:xfrm>
            <a:prstGeom prst="rect">
              <a:avLst/>
            </a:prstGeom>
            <a:grp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Dense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682C48B-1682-43BF-A02C-E259412D0EF8}"/>
              </a:ext>
            </a:extLst>
          </p:cNvPr>
          <p:cNvGrpSpPr/>
          <p:nvPr/>
        </p:nvGrpSpPr>
        <p:grpSpPr>
          <a:xfrm>
            <a:off x="8494146" y="3684411"/>
            <a:ext cx="942974" cy="1448300"/>
            <a:chOff x="8494146" y="2703336"/>
            <a:chExt cx="942974" cy="1448300"/>
          </a:xfrm>
        </p:grpSpPr>
        <p:sp>
          <p:nvSpPr>
            <p:cNvPr id="15" name="Rectangle 14"/>
            <p:cNvSpPr/>
            <p:nvPr/>
          </p:nvSpPr>
          <p:spPr>
            <a:xfrm>
              <a:off x="8513446" y="2703336"/>
              <a:ext cx="904374" cy="1448300"/>
            </a:xfrm>
            <a:prstGeom prst="rect">
              <a:avLst/>
            </a:prstGeom>
            <a:solidFill>
              <a:srgbClr val="322600"/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494146" y="3255058"/>
              <a:ext cx="94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Dense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96AC271-D726-4D3C-A2F8-F16C6DA4FC9A}"/>
              </a:ext>
            </a:extLst>
          </p:cNvPr>
          <p:cNvGrpSpPr/>
          <p:nvPr/>
        </p:nvGrpSpPr>
        <p:grpSpPr>
          <a:xfrm>
            <a:off x="9561196" y="3682144"/>
            <a:ext cx="944479" cy="1438274"/>
            <a:chOff x="9561196" y="2701069"/>
            <a:chExt cx="944479" cy="1438274"/>
          </a:xfrm>
        </p:grpSpPr>
        <p:sp>
          <p:nvSpPr>
            <p:cNvPr id="16" name="Rectangle 15"/>
            <p:cNvSpPr/>
            <p:nvPr/>
          </p:nvSpPr>
          <p:spPr>
            <a:xfrm>
              <a:off x="9561196" y="2701069"/>
              <a:ext cx="944479" cy="1438274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561949" y="3265084"/>
              <a:ext cx="9429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Sigmoid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379FD9-4B79-4A70-B256-DCDE3B5588A3}"/>
              </a:ext>
            </a:extLst>
          </p:cNvPr>
          <p:cNvGrpSpPr/>
          <p:nvPr/>
        </p:nvGrpSpPr>
        <p:grpSpPr>
          <a:xfrm>
            <a:off x="10670187" y="3372517"/>
            <a:ext cx="1204912" cy="2143124"/>
            <a:chOff x="10670187" y="2391442"/>
            <a:chExt cx="1204912" cy="2143124"/>
          </a:xfrm>
        </p:grpSpPr>
        <p:sp>
          <p:nvSpPr>
            <p:cNvPr id="17" name="Rectangle 16"/>
            <p:cNvSpPr/>
            <p:nvPr/>
          </p:nvSpPr>
          <p:spPr>
            <a:xfrm>
              <a:off x="10672472" y="2391442"/>
              <a:ext cx="1182243" cy="21431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670187" y="3139839"/>
              <a:ext cx="12049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Decision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Day/Night</a:t>
              </a:r>
            </a:p>
          </p:txBody>
        </p:sp>
      </p:grpSp>
      <p:cxnSp>
        <p:nvCxnSpPr>
          <p:cNvPr id="36" name="Straight Arrow Connector 35"/>
          <p:cNvCxnSpPr>
            <a:cxnSpLocks/>
          </p:cNvCxnSpPr>
          <p:nvPr/>
        </p:nvCxnSpPr>
        <p:spPr>
          <a:xfrm flipV="1">
            <a:off x="7273022" y="439023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8360043" y="4401281"/>
            <a:ext cx="153403" cy="7280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cxnSpLocks/>
          </p:cNvCxnSpPr>
          <p:nvPr/>
        </p:nvCxnSpPr>
        <p:spPr>
          <a:xfrm flipV="1">
            <a:off x="9417820" y="4401281"/>
            <a:ext cx="143376" cy="7280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cxnSpLocks/>
          </p:cNvCxnSpPr>
          <p:nvPr/>
        </p:nvCxnSpPr>
        <p:spPr>
          <a:xfrm flipV="1">
            <a:off x="10503518" y="4415504"/>
            <a:ext cx="194215" cy="134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E398547-3AB4-48EC-AFAE-97C5B04EC4F4}"/>
              </a:ext>
            </a:extLst>
          </p:cNvPr>
          <p:cNvGrpSpPr/>
          <p:nvPr/>
        </p:nvGrpSpPr>
        <p:grpSpPr>
          <a:xfrm>
            <a:off x="4235902" y="3682377"/>
            <a:ext cx="1000124" cy="1438274"/>
            <a:chOff x="4235902" y="2701302"/>
            <a:chExt cx="1000124" cy="143827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D60B65D-BDF6-4D4D-A8C0-E7129DD15552}"/>
                </a:ext>
              </a:extLst>
            </p:cNvPr>
            <p:cNvSpPr/>
            <p:nvPr/>
          </p:nvSpPr>
          <p:spPr>
            <a:xfrm>
              <a:off x="4307740" y="2701302"/>
              <a:ext cx="857250" cy="143827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C078CC6-5D4C-4A2F-9487-1174B7F0885E}"/>
                </a:ext>
              </a:extLst>
            </p:cNvPr>
            <p:cNvSpPr txBox="1"/>
            <p:nvPr/>
          </p:nvSpPr>
          <p:spPr>
            <a:xfrm>
              <a:off x="4235902" y="3070356"/>
              <a:ext cx="1000124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Conv2D</a:t>
              </a:r>
              <a:endPara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cs typeface="Calibri"/>
              </a:endParaRPr>
            </a:p>
            <a:p>
              <a:pPr algn="ctr"/>
              <a:r>
                <a:rPr lang="en-US" b="1" dirty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t>3x3</a:t>
              </a:r>
              <a:endParaRPr lang="en-US" b="1" dirty="0">
                <a:solidFill>
                  <a:schemeClr val="accent4">
                    <a:lumMod val="40000"/>
                    <a:lumOff val="60000"/>
                  </a:schemeClr>
                </a:solidFill>
                <a:cs typeface="Calibri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86720A-C644-4577-AE4D-5EDF7844BA2D}"/>
              </a:ext>
            </a:extLst>
          </p:cNvPr>
          <p:cNvGrpSpPr/>
          <p:nvPr/>
        </p:nvGrpSpPr>
        <p:grpSpPr>
          <a:xfrm>
            <a:off x="5191476" y="3678367"/>
            <a:ext cx="942974" cy="1438274"/>
            <a:chOff x="5191476" y="2697292"/>
            <a:chExt cx="942974" cy="1438274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4F47D19-AF3D-4735-A542-98A13E52AF40}"/>
                </a:ext>
              </a:extLst>
            </p:cNvPr>
            <p:cNvSpPr/>
            <p:nvPr/>
          </p:nvSpPr>
          <p:spPr>
            <a:xfrm>
              <a:off x="5281963" y="2697292"/>
              <a:ext cx="771525" cy="143827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E60F000-088D-45E5-A195-43ADC0B889BF}"/>
                </a:ext>
              </a:extLst>
            </p:cNvPr>
            <p:cNvSpPr txBox="1"/>
            <p:nvPr/>
          </p:nvSpPr>
          <p:spPr>
            <a:xfrm>
              <a:off x="5191476" y="3112701"/>
              <a:ext cx="94297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Leaky</a:t>
              </a:r>
            </a:p>
            <a:p>
              <a:pPr algn="ctr"/>
              <a:r>
                <a:rPr lang="en-US" dirty="0" err="1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ReLU</a:t>
              </a:r>
              <a:endParaRPr lang="en-US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450220-F9DA-4B88-965A-A76AEAEC3198}"/>
              </a:ext>
            </a:extLst>
          </p:cNvPr>
          <p:cNvCxnSpPr>
            <a:cxnSpLocks/>
          </p:cNvCxnSpPr>
          <p:nvPr/>
        </p:nvCxnSpPr>
        <p:spPr>
          <a:xfrm flipV="1">
            <a:off x="6038581" y="440039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BCAF5BE-9D70-42BE-BFC9-2FAD59571842}"/>
              </a:ext>
            </a:extLst>
          </p:cNvPr>
          <p:cNvCxnSpPr>
            <a:cxnSpLocks/>
          </p:cNvCxnSpPr>
          <p:nvPr/>
        </p:nvCxnSpPr>
        <p:spPr>
          <a:xfrm flipV="1">
            <a:off x="5164821" y="440039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0E3B85-DA08-4948-8818-8EDD94A286C1}"/>
              </a:ext>
            </a:extLst>
          </p:cNvPr>
          <p:cNvCxnSpPr>
            <a:cxnSpLocks/>
          </p:cNvCxnSpPr>
          <p:nvPr/>
        </p:nvCxnSpPr>
        <p:spPr>
          <a:xfrm flipV="1">
            <a:off x="4164061" y="439531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964893-D3C6-4654-B8F1-DD699C33A273}"/>
              </a:ext>
            </a:extLst>
          </p:cNvPr>
          <p:cNvCxnSpPr>
            <a:cxnSpLocks/>
          </p:cNvCxnSpPr>
          <p:nvPr/>
        </p:nvCxnSpPr>
        <p:spPr>
          <a:xfrm flipV="1">
            <a:off x="3285221" y="4385158"/>
            <a:ext cx="141659" cy="3602"/>
          </a:xfrm>
          <a:prstGeom prst="straightConnector1">
            <a:avLst/>
          </a:prstGeom>
          <a:ln>
            <a:tailEnd type="triangle"/>
          </a:ln>
          <a:effectLst>
            <a:reflection stA="45000" endPos="43000" dist="381000" dir="5400000" sy="-100000" algn="bl" rotWithShape="0"/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A969C435-4A11-4690-88F1-6F71651B1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26</a:t>
            </a:fld>
            <a:endParaRPr lang="en-US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F9B3050F-7FCB-42C2-9E88-A3B8D7B7BA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61" y="600022"/>
            <a:ext cx="4893046" cy="157632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92BDAE42-8369-4008-8B94-446120AE09A2}"/>
              </a:ext>
            </a:extLst>
          </p:cNvPr>
          <p:cNvCxnSpPr>
            <a:cxnSpLocks/>
          </p:cNvCxnSpPr>
          <p:nvPr/>
        </p:nvCxnSpPr>
        <p:spPr>
          <a:xfrm>
            <a:off x="2224446" y="1902806"/>
            <a:ext cx="478313" cy="456025"/>
          </a:xfrm>
          <a:prstGeom prst="line">
            <a:avLst/>
          </a:prstGeom>
          <a:ln w="38100">
            <a:solidFill>
              <a:srgbClr val="343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B7027DF-434C-43BA-945F-E4B006871D6B}"/>
              </a:ext>
            </a:extLst>
          </p:cNvPr>
          <p:cNvCxnSpPr>
            <a:cxnSpLocks/>
          </p:cNvCxnSpPr>
          <p:nvPr/>
        </p:nvCxnSpPr>
        <p:spPr>
          <a:xfrm flipH="1">
            <a:off x="642691" y="1902806"/>
            <a:ext cx="512056" cy="580255"/>
          </a:xfrm>
          <a:prstGeom prst="line">
            <a:avLst/>
          </a:prstGeom>
          <a:ln w="38100">
            <a:solidFill>
              <a:srgbClr val="34343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Flowchart: Alternate Process 54">
            <a:extLst>
              <a:ext uri="{FF2B5EF4-FFF2-40B4-BE49-F238E27FC236}">
                <a16:creationId xmlns:a16="http://schemas.microsoft.com/office/drawing/2014/main" id="{AA584692-1A64-4C51-9C5D-83FB8A2648C8}"/>
              </a:ext>
            </a:extLst>
          </p:cNvPr>
          <p:cNvSpPr/>
          <p:nvPr/>
        </p:nvSpPr>
        <p:spPr>
          <a:xfrm>
            <a:off x="1235762" y="784047"/>
            <a:ext cx="907669" cy="1217228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Alternate Process 55">
            <a:extLst>
              <a:ext uri="{FF2B5EF4-FFF2-40B4-BE49-F238E27FC236}">
                <a16:creationId xmlns:a16="http://schemas.microsoft.com/office/drawing/2014/main" id="{001F9692-D04D-4C97-B769-E643BBCBEE95}"/>
              </a:ext>
            </a:extLst>
          </p:cNvPr>
          <p:cNvSpPr/>
          <p:nvPr/>
        </p:nvSpPr>
        <p:spPr>
          <a:xfrm>
            <a:off x="387337" y="2426498"/>
            <a:ext cx="11652263" cy="3929852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F950852-EFC7-428E-A011-AE7E44B1F5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4559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75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25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55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5311" y="3813810"/>
            <a:ext cx="1323975" cy="1438276"/>
          </a:xfrm>
          <a:prstGeom prst="rect">
            <a:avLst/>
          </a:prstGeom>
          <a:solidFill>
            <a:srgbClr val="E6B31E"/>
          </a:solidFill>
          <a:ln>
            <a:noFill/>
          </a:ln>
          <a:scene3d>
            <a:camera prst="isometricLeftDown">
              <a:rot lat="600000" lon="1800000" rev="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>
            <a:off x="1960047" y="4410355"/>
            <a:ext cx="504825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25632" y="2562573"/>
            <a:ext cx="1910715" cy="3874490"/>
          </a:xfrm>
          <a:prstGeom prst="rect">
            <a:avLst/>
          </a:prstGeom>
          <a:solidFill>
            <a:srgbClr val="343434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Backbone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3435" y="4194810"/>
            <a:ext cx="828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Input </a:t>
            </a:r>
          </a:p>
          <a:p>
            <a:pPr algn="ctr"/>
            <a:r>
              <a:rPr lang="en-US" sz="2000" dirty="0"/>
              <a:t>Image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0436152" y="3811092"/>
            <a:ext cx="1323975" cy="1438276"/>
          </a:xfrm>
          <a:prstGeom prst="rect">
            <a:avLst/>
          </a:prstGeom>
          <a:solidFill>
            <a:srgbClr val="E6B31E"/>
          </a:solidFill>
          <a:ln>
            <a:noFill/>
          </a:ln>
          <a:scene3d>
            <a:camera prst="isometricLeftDown">
              <a:rot lat="600000" lon="1800000" rev="0"/>
            </a:camera>
            <a:lightRig rig="threePt" dir="t"/>
          </a:scene3d>
          <a:sp3d extrusionH="254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0436151" y="4176287"/>
            <a:ext cx="1323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Output</a:t>
            </a:r>
          </a:p>
          <a:p>
            <a:pPr algn="ctr"/>
            <a:r>
              <a:rPr lang="en-US" sz="2000" dirty="0"/>
              <a:t>Prediction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444922" y="306161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4443112" y="441035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4441106" y="5759095"/>
            <a:ext cx="847634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7230035" y="312066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7234793" y="446940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7241459" y="5818147"/>
            <a:ext cx="865823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006573" y="4429404"/>
            <a:ext cx="504825" cy="26070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14768" y="2562573"/>
            <a:ext cx="1910715" cy="3874490"/>
          </a:xfrm>
          <a:prstGeom prst="rect">
            <a:avLst/>
          </a:prstGeom>
          <a:solidFill>
            <a:schemeClr val="bg2">
              <a:lumMod val="2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Neck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132567" y="2562573"/>
            <a:ext cx="1910715" cy="38744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/>
              <a:t>Head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20298" y="591423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Core Model</a:t>
            </a:r>
          </a:p>
          <a:p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4671060" y="2562573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731398" y="3899497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35280" y="5249368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63017" y="2562573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3355" y="3899497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27237" y="5249368"/>
            <a:ext cx="381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FD98648-74D0-4B4F-A04B-52394396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0C39A-5C18-4698-BE90-416C2C6A4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15" y="414619"/>
            <a:ext cx="4893046" cy="157632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D86CAE7-A3C5-4AC8-BBF5-8023D4780DCF}"/>
              </a:ext>
            </a:extLst>
          </p:cNvPr>
          <p:cNvCxnSpPr>
            <a:cxnSpLocks/>
          </p:cNvCxnSpPr>
          <p:nvPr/>
        </p:nvCxnSpPr>
        <p:spPr>
          <a:xfrm>
            <a:off x="3574473" y="1868129"/>
            <a:ext cx="0" cy="423140"/>
          </a:xfrm>
          <a:prstGeom prst="straightConnector1">
            <a:avLst/>
          </a:prstGeom>
          <a:ln w="28575">
            <a:solidFill>
              <a:srgbClr val="34343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Alternate Process 46">
            <a:extLst>
              <a:ext uri="{FF2B5EF4-FFF2-40B4-BE49-F238E27FC236}">
                <a16:creationId xmlns:a16="http://schemas.microsoft.com/office/drawing/2014/main" id="{FFCBFC72-F99A-4330-9945-8E295C73A240}"/>
              </a:ext>
            </a:extLst>
          </p:cNvPr>
          <p:cNvSpPr/>
          <p:nvPr/>
        </p:nvSpPr>
        <p:spPr>
          <a:xfrm>
            <a:off x="387337" y="2291269"/>
            <a:ext cx="11652263" cy="4430205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BDACE2-8B43-4D75-9FFC-C48EB2352865}"/>
              </a:ext>
            </a:extLst>
          </p:cNvPr>
          <p:cNvCxnSpPr>
            <a:cxnSpLocks/>
          </p:cNvCxnSpPr>
          <p:nvPr/>
        </p:nvCxnSpPr>
        <p:spPr>
          <a:xfrm>
            <a:off x="3584305" y="269876"/>
            <a:ext cx="0" cy="154575"/>
          </a:xfrm>
          <a:prstGeom prst="line">
            <a:avLst/>
          </a:prstGeom>
          <a:ln w="19050">
            <a:solidFill>
              <a:srgbClr val="34343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2DB69A9-879D-4AAC-824F-47B61532A37F}"/>
              </a:ext>
            </a:extLst>
          </p:cNvPr>
          <p:cNvGrpSpPr/>
          <p:nvPr/>
        </p:nvGrpSpPr>
        <p:grpSpPr>
          <a:xfrm>
            <a:off x="3574473" y="269876"/>
            <a:ext cx="2847482" cy="1975226"/>
            <a:chOff x="3574473" y="393290"/>
            <a:chExt cx="2847482" cy="1897979"/>
          </a:xfrm>
        </p:grpSpPr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6F7740-7DBA-4E96-8E8F-9FC7A2A6E40E}"/>
                </a:ext>
              </a:extLst>
            </p:cNvPr>
            <p:cNvCxnSpPr>
              <a:cxnSpLocks/>
            </p:cNvCxnSpPr>
            <p:nvPr/>
          </p:nvCxnSpPr>
          <p:spPr>
            <a:xfrm>
              <a:off x="6421955" y="393290"/>
              <a:ext cx="0" cy="1897979"/>
            </a:xfrm>
            <a:prstGeom prst="straightConnector1">
              <a:avLst/>
            </a:prstGeom>
            <a:ln w="28575">
              <a:solidFill>
                <a:srgbClr val="343434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79F79A5-0A5E-4F91-AEBF-B77C22CDC3FE}"/>
                </a:ext>
              </a:extLst>
            </p:cNvPr>
            <p:cNvCxnSpPr>
              <a:cxnSpLocks/>
            </p:cNvCxnSpPr>
            <p:nvPr/>
          </p:nvCxnSpPr>
          <p:spPr>
            <a:xfrm>
              <a:off x="3574473" y="393290"/>
              <a:ext cx="2847482" cy="0"/>
            </a:xfrm>
            <a:prstGeom prst="line">
              <a:avLst/>
            </a:prstGeom>
            <a:ln w="28575">
              <a:solidFill>
                <a:srgbClr val="34343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25633F9-4521-4676-80BA-92C8632BBE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79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2" grpId="0"/>
      <p:bldP spid="34" grpId="0" animBg="1"/>
      <p:bldP spid="35" grpId="0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  <p:bldP spid="17" grpId="0" animBg="1"/>
      <p:bldP spid="18" grpId="0" animBg="1"/>
      <p:bldP spid="19" grpId="0" animBg="1"/>
      <p:bldP spid="6" grpId="0"/>
      <p:bldP spid="22" grpId="0"/>
      <p:bldP spid="23" grpId="0"/>
      <p:bldP spid="24" grpId="0"/>
      <p:bldP spid="25" grpId="0"/>
      <p:bldP spid="26" grpId="0"/>
      <p:bldP spid="4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32203" y="339141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Backbone</a:t>
            </a:r>
          </a:p>
          <a:p>
            <a:endParaRPr lang="en-US" sz="3200" dirty="0"/>
          </a:p>
        </p:txBody>
      </p:sp>
      <p:sp>
        <p:nvSpPr>
          <p:cNvPr id="3" name="Rectangle 2"/>
          <p:cNvSpPr/>
          <p:nvPr/>
        </p:nvSpPr>
        <p:spPr>
          <a:xfrm>
            <a:off x="739769" y="1713064"/>
            <a:ext cx="672808" cy="321056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Focus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44968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Conv</a:t>
            </a:r>
          </a:p>
          <a:p>
            <a:pPr algn="ctr"/>
            <a:r>
              <a:rPr lang="en-US" b="1" dirty="0"/>
              <a:t>3x3</a:t>
            </a:r>
          </a:p>
        </p:txBody>
      </p:sp>
      <p:sp>
        <p:nvSpPr>
          <p:cNvPr id="5" name="Rectangle 4"/>
          <p:cNvSpPr/>
          <p:nvPr/>
        </p:nvSpPr>
        <p:spPr>
          <a:xfrm>
            <a:off x="2536939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Bottleneck</a:t>
            </a:r>
          </a:p>
          <a:p>
            <a:pPr algn="ctr"/>
            <a:r>
              <a:rPr lang="en-US" sz="1600" b="1"/>
              <a:t>CSP</a:t>
            </a:r>
          </a:p>
          <a:p>
            <a:pPr algn="ctr"/>
            <a:r>
              <a:rPr lang="en-US" sz="1600" b="1"/>
              <a:t>N=4</a:t>
            </a:r>
          </a:p>
          <a:p>
            <a:pPr algn="ctr"/>
            <a:r>
              <a:rPr lang="en-US" sz="1600" b="1"/>
              <a:t>Shortcut=True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13479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err="1">
                <a:solidFill>
                  <a:prstClr val="white"/>
                </a:solidFill>
              </a:rPr>
              <a:t>Conv</a:t>
            </a:r>
            <a:endParaRPr lang="en-US" b="1">
              <a:solidFill>
                <a:prstClr val="white"/>
              </a:solidFill>
            </a:endParaRPr>
          </a:p>
          <a:p>
            <a:pPr lvl="0" algn="ctr"/>
            <a:r>
              <a:rPr lang="en-US" b="1">
                <a:solidFill>
                  <a:prstClr val="white"/>
                </a:solidFill>
              </a:rPr>
              <a:t>3x3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805450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>
                <a:solidFill>
                  <a:prstClr val="white"/>
                </a:solidFill>
              </a:rPr>
              <a:t>Bottleneck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CSP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N=12</a:t>
            </a:r>
          </a:p>
          <a:p>
            <a:pPr lvl="0" algn="ctr"/>
            <a:r>
              <a:rPr lang="en-US" sz="1600" b="1">
                <a:solidFill>
                  <a:prstClr val="white"/>
                </a:solidFill>
              </a:rPr>
              <a:t>Shortcut=True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9611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prstClr val="white"/>
                </a:solidFill>
              </a:rPr>
              <a:t>Conv</a:t>
            </a:r>
          </a:p>
          <a:p>
            <a:pPr lvl="0" algn="ctr"/>
            <a:r>
              <a:rPr lang="en-US" b="1" dirty="0">
                <a:solidFill>
                  <a:prstClr val="white"/>
                </a:solidFill>
              </a:rPr>
              <a:t>3x3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92070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Bottleneck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CSP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N=4</a:t>
            </a:r>
          </a:p>
          <a:p>
            <a:pPr lvl="0" algn="ctr"/>
            <a:r>
              <a:rPr lang="en-US" sz="1600" b="1" dirty="0">
                <a:solidFill>
                  <a:prstClr val="white"/>
                </a:solidFill>
              </a:rPr>
              <a:t>Shortcut=True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371603" y="1713064"/>
            <a:ext cx="861448" cy="321056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Conv</a:t>
            </a:r>
            <a:endParaRPr lang="en-US" b="1"/>
          </a:p>
          <a:p>
            <a:pPr algn="ctr"/>
            <a:r>
              <a:rPr lang="en-US" b="1"/>
              <a:t>3x3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416195" y="1713064"/>
            <a:ext cx="672808" cy="3210560"/>
          </a:xfrm>
          <a:prstGeom prst="rect">
            <a:avLst/>
          </a:prstGeom>
          <a:solidFill>
            <a:srgbClr val="343434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SPP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244055" y="1713064"/>
            <a:ext cx="1096389" cy="321056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Bottleneck</a:t>
            </a:r>
          </a:p>
          <a:p>
            <a:pPr algn="ctr"/>
            <a:r>
              <a:rPr lang="en-US" sz="1600" b="1" dirty="0"/>
              <a:t>CSP</a:t>
            </a:r>
          </a:p>
          <a:p>
            <a:pPr algn="ctr"/>
            <a:r>
              <a:rPr lang="en-US" sz="1600" b="1" dirty="0"/>
              <a:t>N=4</a:t>
            </a:r>
          </a:p>
          <a:p>
            <a:pPr algn="ctr"/>
            <a:r>
              <a:rPr lang="en-US" sz="1600" b="1" dirty="0"/>
              <a:t>Shortcut=False</a:t>
            </a:r>
          </a:p>
        </p:txBody>
      </p: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412577" y="3318344"/>
            <a:ext cx="13239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2406416" y="3318344"/>
            <a:ext cx="1305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cxnSpLocks/>
          </p:cNvCxnSpPr>
          <p:nvPr/>
        </p:nvCxnSpPr>
        <p:spPr>
          <a:xfrm>
            <a:off x="3633328" y="3318344"/>
            <a:ext cx="18015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4674927" y="3318344"/>
            <a:ext cx="130523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  <a:endCxn id="14" idx="1"/>
          </p:cNvCxnSpPr>
          <p:nvPr/>
        </p:nvCxnSpPr>
        <p:spPr>
          <a:xfrm flipV="1">
            <a:off x="5899391" y="3318344"/>
            <a:ext cx="200220" cy="14394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/>
          </p:cNvCxnSpPr>
          <p:nvPr/>
        </p:nvCxnSpPr>
        <p:spPr>
          <a:xfrm>
            <a:off x="6959679" y="3318344"/>
            <a:ext cx="132391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8188459" y="3318344"/>
            <a:ext cx="1831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9233051" y="3318344"/>
            <a:ext cx="183144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</p:cNvCxnSpPr>
          <p:nvPr/>
        </p:nvCxnSpPr>
        <p:spPr>
          <a:xfrm>
            <a:off x="10089003" y="3318344"/>
            <a:ext cx="1550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4" name="Flowchart: Alternate Process 93"/>
          <p:cNvSpPr/>
          <p:nvPr/>
        </p:nvSpPr>
        <p:spPr>
          <a:xfrm>
            <a:off x="473104" y="1181210"/>
            <a:ext cx="11186160" cy="4389120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Down Arrow 94"/>
          <p:cNvSpPr/>
          <p:nvPr/>
        </p:nvSpPr>
        <p:spPr>
          <a:xfrm>
            <a:off x="5236783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Down Arrow 95"/>
          <p:cNvSpPr/>
          <p:nvPr/>
        </p:nvSpPr>
        <p:spPr>
          <a:xfrm>
            <a:off x="7505294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Down Arrow 96"/>
          <p:cNvSpPr/>
          <p:nvPr/>
        </p:nvSpPr>
        <p:spPr>
          <a:xfrm>
            <a:off x="10649736" y="4923624"/>
            <a:ext cx="285026" cy="833120"/>
          </a:xfrm>
          <a:prstGeom prst="downArrow">
            <a:avLst/>
          </a:prstGeom>
          <a:solidFill>
            <a:srgbClr val="34343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5114884" y="5695784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01504" y="5695784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553489" y="5697332"/>
            <a:ext cx="477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92" name="Right Arrow 91"/>
          <p:cNvSpPr/>
          <p:nvPr/>
        </p:nvSpPr>
        <p:spPr>
          <a:xfrm>
            <a:off x="293416" y="3173334"/>
            <a:ext cx="458958" cy="318807"/>
          </a:xfrm>
          <a:prstGeom prst="rightArrow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40CB98-1F6F-4D91-9F3C-2B1DEF59C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7A60D-86F9-4EA1-83F4-9ED038B0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28</a:t>
            </a:fld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F20B828-65A8-42D6-8D41-94B1B83AFF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1457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2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7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9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75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72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75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94" grpId="0" animBg="1"/>
      <p:bldP spid="95" grpId="0" animBg="1"/>
      <p:bldP spid="96" grpId="0" animBg="1"/>
      <p:bldP spid="97" grpId="0" animBg="1"/>
      <p:bldP spid="100" grpId="0"/>
      <p:bldP spid="101" grpId="0"/>
      <p:bldP spid="102" grpId="0"/>
      <p:bldP spid="9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lowchart: Alternate Process 60"/>
          <p:cNvSpPr/>
          <p:nvPr/>
        </p:nvSpPr>
        <p:spPr>
          <a:xfrm>
            <a:off x="1643471" y="913276"/>
            <a:ext cx="8815156" cy="5445559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867735" y="105896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Neck</a:t>
            </a:r>
          </a:p>
          <a:p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2417066" y="1390336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 (1x1)</a:t>
            </a:r>
          </a:p>
        </p:txBody>
      </p:sp>
      <p:sp>
        <p:nvSpPr>
          <p:cNvPr id="6" name="Rectangle 5"/>
          <p:cNvSpPr/>
          <p:nvPr/>
        </p:nvSpPr>
        <p:spPr>
          <a:xfrm>
            <a:off x="2417066" y="2063925"/>
            <a:ext cx="2662422" cy="470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Upsample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17066" y="2761609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2417066" y="3447032"/>
            <a:ext cx="2662422" cy="58742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7066" y="4308148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(1x1)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17066" y="4989090"/>
            <a:ext cx="2662422" cy="47066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Upsample</a:t>
            </a: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17066" y="5684135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14" name="Down Arrow 13"/>
          <p:cNvSpPr/>
          <p:nvPr/>
        </p:nvSpPr>
        <p:spPr>
          <a:xfrm>
            <a:off x="3614215" y="1860999"/>
            <a:ext cx="268124" cy="202925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3614215" y="2534588"/>
            <a:ext cx="268124" cy="238856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614215" y="3229399"/>
            <a:ext cx="268124" cy="217633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3614215" y="4038100"/>
            <a:ext cx="268124" cy="268227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3614215" y="4778811"/>
            <a:ext cx="268124" cy="224381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>
            <a:off x="3614215" y="5459754"/>
            <a:ext cx="268124" cy="220739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21419" y="1390336"/>
            <a:ext cx="2662422" cy="5597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BottleNeck</a:t>
            </a:r>
            <a:r>
              <a:rPr lang="en-US" dirty="0"/>
              <a:t> CSP</a:t>
            </a:r>
          </a:p>
          <a:p>
            <a:pPr algn="ctr"/>
            <a:r>
              <a:rPr lang="en-US" sz="1400" dirty="0"/>
              <a:t>N=4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21419" y="2130112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021419" y="2827796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(3x3)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021419" y="3513219"/>
            <a:ext cx="2662422" cy="57851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21419" y="4256669"/>
            <a:ext cx="2662422" cy="470663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021419" y="4930258"/>
            <a:ext cx="2662422" cy="47066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 (3x3)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21419" y="5621624"/>
            <a:ext cx="2662422" cy="595683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r>
              <a:rPr lang="en-US"/>
              <a:t> CSP</a:t>
            </a:r>
          </a:p>
          <a:p>
            <a:pPr algn="ctr"/>
            <a:r>
              <a:rPr lang="en-US" sz="1400"/>
              <a:t>N=4</a:t>
            </a:r>
          </a:p>
        </p:txBody>
      </p:sp>
      <p:sp>
        <p:nvSpPr>
          <p:cNvPr id="29" name="Down Arrow 28"/>
          <p:cNvSpPr/>
          <p:nvPr/>
        </p:nvSpPr>
        <p:spPr>
          <a:xfrm flipV="1">
            <a:off x="8218568" y="5383107"/>
            <a:ext cx="268124" cy="238553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 flipV="1">
            <a:off x="8218568" y="4718425"/>
            <a:ext cx="268124" cy="202925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own Arrow 30"/>
          <p:cNvSpPr/>
          <p:nvPr/>
        </p:nvSpPr>
        <p:spPr>
          <a:xfrm flipV="1">
            <a:off x="8218568" y="4100643"/>
            <a:ext cx="268124" cy="156024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flipV="1">
            <a:off x="8225624" y="3298459"/>
            <a:ext cx="268124" cy="227977"/>
          </a:xfrm>
          <a:prstGeom prst="downArrow">
            <a:avLst/>
          </a:prstGeom>
          <a:solidFill>
            <a:srgbClr val="343434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 flipV="1">
            <a:off x="8225624" y="2589173"/>
            <a:ext cx="268124" cy="233069"/>
          </a:xfrm>
          <a:prstGeom prst="down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own Arrow 33"/>
          <p:cNvSpPr/>
          <p:nvPr/>
        </p:nvSpPr>
        <p:spPr>
          <a:xfrm flipV="1">
            <a:off x="8218568" y="1950087"/>
            <a:ext cx="268124" cy="171117"/>
          </a:xfrm>
          <a:prstGeom prst="down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5" idx="3"/>
            <a:endCxn id="22" idx="1"/>
          </p:cNvCxnSpPr>
          <p:nvPr/>
        </p:nvCxnSpPr>
        <p:spPr>
          <a:xfrm>
            <a:off x="5079488" y="1625668"/>
            <a:ext cx="1941931" cy="739775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8" idx="3"/>
            <a:endCxn id="25" idx="1"/>
          </p:cNvCxnSpPr>
          <p:nvPr/>
        </p:nvCxnSpPr>
        <p:spPr>
          <a:xfrm>
            <a:off x="5079488" y="3740745"/>
            <a:ext cx="1941931" cy="751256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11" idx="3"/>
            <a:endCxn id="27" idx="1"/>
          </p:cNvCxnSpPr>
          <p:nvPr/>
        </p:nvCxnSpPr>
        <p:spPr>
          <a:xfrm flipV="1">
            <a:off x="5079488" y="5919466"/>
            <a:ext cx="1941931" cy="1"/>
          </a:xfrm>
          <a:prstGeom prst="bentConnector3">
            <a:avLst/>
          </a:prstGeom>
          <a:ln w="76200">
            <a:solidFill>
              <a:srgbClr val="34343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40054" y="1022596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40054" y="2353469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B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840054" y="5283255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C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754400" y="1040868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9754400" y="3182686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754400" y="5280031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/>
              <a:t>F</a:t>
            </a:r>
          </a:p>
        </p:txBody>
      </p:sp>
      <p:sp>
        <p:nvSpPr>
          <p:cNvPr id="35" name="Right Arrow 34"/>
          <p:cNvSpPr/>
          <p:nvPr/>
        </p:nvSpPr>
        <p:spPr>
          <a:xfrm>
            <a:off x="1358683" y="1539541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358683" y="2865710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1358683" y="5788796"/>
            <a:ext cx="1058383" cy="261340"/>
          </a:xfrm>
          <a:prstGeom prst="rightArrow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9683841" y="1565879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9690897" y="3671807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9683841" y="5788796"/>
            <a:ext cx="1058383" cy="261340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499183-2B83-4949-A29B-70A64FD2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29</a:t>
            </a:fld>
            <a:endParaRPr lang="en-US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75278D7-3FE7-465C-A7D3-98DE77F940D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498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50"/>
                            </p:stCondLst>
                            <p:childTnLst>
                              <p:par>
                                <p:cTn id="19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3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1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3" grpId="0"/>
      <p:bldP spid="54" grpId="0"/>
      <p:bldP spid="55" grpId="0"/>
      <p:bldP spid="56" grpId="0"/>
      <p:bldP spid="57" grpId="0"/>
      <p:bldP spid="58" grpId="0"/>
      <p:bldP spid="35" grpId="0" animBg="1"/>
      <p:bldP spid="36" grpId="0" animBg="1"/>
      <p:bldP spid="37" grpId="0" animBg="1"/>
      <p:bldP spid="50" grpId="0" animBg="1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EA6D69-BFBF-4D96-95FA-8430240F9E89}"/>
              </a:ext>
            </a:extLst>
          </p:cNvPr>
          <p:cNvSpPr txBox="1"/>
          <p:nvPr/>
        </p:nvSpPr>
        <p:spPr>
          <a:xfrm>
            <a:off x="723034" y="1751563"/>
            <a:ext cx="10072462" cy="5890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High distortion ratios.</a:t>
            </a: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893799" cy="169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Different scales of same object moving in different parts of the image.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1F62E1-3F00-4B32-AEDA-587DA3C746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6" y="1014824"/>
            <a:ext cx="2588299" cy="2588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542D35-09AF-4F30-ADE4-324088E357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13" y="1039821"/>
            <a:ext cx="2589238" cy="25892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2F7A7F-78E7-4885-9845-A739472BAB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897" y="3779926"/>
            <a:ext cx="2588299" cy="258829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63BBDEF-DA9E-43B0-B23C-076F4A378F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152" y="3808923"/>
            <a:ext cx="2588299" cy="25882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CA90CB-7880-4190-AD98-7BB4081256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431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103"/>
    </mc:Choice>
    <mc:Fallback xmlns="">
      <p:transition spd="slow" advClick="0" advTm="10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85545" y="1434663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</p:txBody>
      </p:sp>
      <p:sp>
        <p:nvSpPr>
          <p:cNvPr id="4" name="Rectangle 3"/>
          <p:cNvSpPr/>
          <p:nvPr/>
        </p:nvSpPr>
        <p:spPr>
          <a:xfrm>
            <a:off x="2585545" y="3011214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</p:txBody>
      </p:sp>
      <p:sp>
        <p:nvSpPr>
          <p:cNvPr id="5" name="Rectangle 4"/>
          <p:cNvSpPr/>
          <p:nvPr/>
        </p:nvSpPr>
        <p:spPr>
          <a:xfrm>
            <a:off x="2585545" y="4587765"/>
            <a:ext cx="3058510" cy="1371600"/>
          </a:xfrm>
          <a:prstGeom prst="rect">
            <a:avLst/>
          </a:prstGeom>
          <a:solidFill>
            <a:srgbClr val="E6B31E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Conv </a:t>
            </a:r>
          </a:p>
          <a:p>
            <a:pPr lvl="0" algn="ctr"/>
            <a:r>
              <a:rPr lang="en-US" sz="2800" b="1" dirty="0">
                <a:solidFill>
                  <a:schemeClr val="bg1"/>
                </a:solidFill>
              </a:rPr>
              <a:t>(1x1)</a:t>
            </a:r>
          </a:p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6372" y="1308538"/>
            <a:ext cx="2569780" cy="4650827"/>
          </a:xfrm>
          <a:prstGeom prst="rect">
            <a:avLst/>
          </a:prstGeom>
          <a:solidFill>
            <a:srgbClr val="34343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Output calculation &amp; stacking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33106" y="344637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Head</a:t>
            </a:r>
          </a:p>
          <a:p>
            <a:endParaRPr lang="en-US" sz="3200" dirty="0"/>
          </a:p>
        </p:txBody>
      </p:sp>
      <p:sp>
        <p:nvSpPr>
          <p:cNvPr id="8" name="Right Arrow 7"/>
          <p:cNvSpPr/>
          <p:nvPr/>
        </p:nvSpPr>
        <p:spPr>
          <a:xfrm>
            <a:off x="1024759" y="1915511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1008994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92900" y="5068613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667704" y="5062755"/>
            <a:ext cx="1576551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5651937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5644055" y="1915511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9791283" y="3428999"/>
            <a:ext cx="1560786" cy="409903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7023" y="1333495"/>
            <a:ext cx="352794" cy="68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7023" y="2859461"/>
            <a:ext cx="35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17023" y="4491708"/>
            <a:ext cx="352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F</a:t>
            </a:r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E7C5BC-D20A-4F97-9FA4-65B0B4ADCC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4B996FF-4CC7-4C69-89B0-5422F5FDF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30</a:t>
            </a:fld>
            <a:endParaRPr lang="en-US"/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9B8E88D0-B030-4C1B-8639-6148340836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0255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C884B0F3-9617-469C-9B96-9A6525DA329F}"/>
              </a:ext>
            </a:extLst>
          </p:cNvPr>
          <p:cNvSpPr/>
          <p:nvPr/>
        </p:nvSpPr>
        <p:spPr>
          <a:xfrm>
            <a:off x="643574" y="1922587"/>
            <a:ext cx="2781316" cy="2987910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8874470" y="3310139"/>
            <a:ext cx="924560" cy="1171400"/>
          </a:xfrm>
          <a:prstGeom prst="rect">
            <a:avLst/>
          </a:prstGeom>
          <a:solidFill>
            <a:srgbClr val="D0CECE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D8D6D6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/>
          <p:cNvSpPr/>
          <p:nvPr/>
        </p:nvSpPr>
        <p:spPr>
          <a:xfrm>
            <a:off x="8740863" y="3389153"/>
            <a:ext cx="924560" cy="1171400"/>
          </a:xfrm>
          <a:prstGeom prst="rect">
            <a:avLst/>
          </a:prstGeom>
          <a:solidFill>
            <a:srgbClr val="FFC599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FFCD9F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8597435" y="3477861"/>
            <a:ext cx="924560" cy="1171400"/>
          </a:xfrm>
          <a:prstGeom prst="rect">
            <a:avLst/>
          </a:prstGeom>
          <a:solidFill>
            <a:srgbClr val="7F6000"/>
          </a:solidFill>
          <a:scene3d>
            <a:camera prst="isometricLeftDown"/>
            <a:lightRig rig="flood" dir="t"/>
          </a:scene3d>
          <a:sp3d extrusionH="127000" contourW="12700" prstMaterial="dkEdge">
            <a:extrusionClr>
              <a:srgbClr val="7E6825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1924489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1924293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1924293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1922783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192258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192258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1924473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1924489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1924489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4689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46876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46876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593" y="246725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614" y="2467060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288" y="2467060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246894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814" y="2468962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488" y="24689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301304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301284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301284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593" y="3011336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614" y="3011140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288" y="3011140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3013026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814" y="3013042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488" y="301304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55599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55580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55580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463" y="355429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484" y="355409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5158" y="355409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355598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684" y="355599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358" y="355599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410007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409988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409988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463" y="409837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484" y="409817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5158" y="409817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410006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684" y="410007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358" y="410007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574" y="464246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595" y="464227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269" y="4642271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4640762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72032" y="4640565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4640565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205" y="4642451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4642467"/>
            <a:ext cx="302762" cy="269932"/>
          </a:xfrm>
          <a:prstGeom prst="rect">
            <a:avLst/>
          </a:prstGeom>
          <a:solidFill>
            <a:srgbClr val="FFC599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4642467"/>
            <a:ext cx="302762" cy="2699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20094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219923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2385" y="220112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2201138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775" y="274331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433" y="2741610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6774" y="273910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634" y="274351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28797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304" y="3286270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4255" y="3288156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504" y="328817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4645" y="383035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4304" y="382864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8644" y="3826142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3504" y="383054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952595" y="4372741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192253" y="4371035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576594" y="4368533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811453" y="4372937"/>
            <a:ext cx="302762" cy="269932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201138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2009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219943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219923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2201138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754" y="274351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449" y="274331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413" y="274180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3108" y="2741610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308" y="274351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28817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287976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283" y="328646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4978" y="3286270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178" y="328817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5624" y="383054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5319" y="383035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5283" y="38288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4978" y="382864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4178" y="383054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643574" y="437293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263269" y="4372741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1883232" y="4371232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2502927" y="4371035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898280A-D329-4B69-82E5-7015F804C43A}"/>
              </a:ext>
            </a:extLst>
          </p:cNvPr>
          <p:cNvSpPr/>
          <p:nvPr/>
        </p:nvSpPr>
        <p:spPr>
          <a:xfrm>
            <a:off x="3122128" y="4372937"/>
            <a:ext cx="302762" cy="2699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5599607" y="5208219"/>
            <a:ext cx="924560" cy="1171400"/>
          </a:xfrm>
          <a:prstGeom prst="rect">
            <a:avLst/>
          </a:prstGeom>
          <a:solidFill>
            <a:srgbClr val="D0CECE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D8D6D6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ight Arrow 114"/>
          <p:cNvSpPr/>
          <p:nvPr/>
        </p:nvSpPr>
        <p:spPr>
          <a:xfrm rot="19617557">
            <a:off x="3695252" y="1814417"/>
            <a:ext cx="2007437" cy="306763"/>
          </a:xfrm>
          <a:prstGeom prst="rightArrow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20590934">
            <a:off x="3825874" y="2840921"/>
            <a:ext cx="1696720" cy="306763"/>
          </a:xfrm>
          <a:prstGeom prst="rightArrow">
            <a:avLst/>
          </a:prstGeom>
          <a:solidFill>
            <a:srgbClr val="7E6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/>
          <p:cNvSpPr/>
          <p:nvPr/>
        </p:nvSpPr>
        <p:spPr>
          <a:xfrm rot="914870">
            <a:off x="3828254" y="3874835"/>
            <a:ext cx="1696720" cy="306763"/>
          </a:xfrm>
          <a:prstGeom prst="rightArrow">
            <a:avLst/>
          </a:prstGeom>
          <a:solidFill>
            <a:srgbClr val="FFC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ight Arrow 117"/>
          <p:cNvSpPr/>
          <p:nvPr/>
        </p:nvSpPr>
        <p:spPr>
          <a:xfrm rot="2068573">
            <a:off x="3722710" y="4826186"/>
            <a:ext cx="1983752" cy="306763"/>
          </a:xfrm>
          <a:prstGeom prst="rightArrow">
            <a:avLst/>
          </a:prstGeom>
          <a:solidFill>
            <a:srgbClr val="D8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2496314">
            <a:off x="6453389" y="2213993"/>
            <a:ext cx="2239689" cy="306763"/>
          </a:xfrm>
          <a:prstGeom prst="rightArrow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 rot="1095825">
            <a:off x="6634975" y="3149679"/>
            <a:ext cx="1696720" cy="306763"/>
          </a:xfrm>
          <a:prstGeom prst="rightArrow">
            <a:avLst/>
          </a:prstGeom>
          <a:solidFill>
            <a:srgbClr val="7E68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21283998">
            <a:off x="6555806" y="4156460"/>
            <a:ext cx="1696720" cy="306763"/>
          </a:xfrm>
          <a:prstGeom prst="rightArrow">
            <a:avLst/>
          </a:prstGeom>
          <a:solidFill>
            <a:srgbClr val="FFCD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 rot="19857087">
            <a:off x="6455401" y="5038581"/>
            <a:ext cx="1983752" cy="306763"/>
          </a:xfrm>
          <a:prstGeom prst="rightArrow">
            <a:avLst/>
          </a:prstGeom>
          <a:solidFill>
            <a:srgbClr val="D8D6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8463828" y="3560684"/>
            <a:ext cx="924560" cy="1171400"/>
          </a:xfrm>
          <a:prstGeom prst="rect">
            <a:avLst/>
          </a:prstGeom>
          <a:solidFill>
            <a:srgbClr val="343434"/>
          </a:solidFill>
          <a:scene3d>
            <a:camera prst="isometricLeftDown"/>
            <a:lightRig rig="threePt" dir="t"/>
          </a:scene3d>
          <a:sp3d extrusionH="127000" contourW="12700"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368052" y="4979567"/>
            <a:ext cx="1333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cs typeface="Times New Roman" panose="02020603050405020304" pitchFamily="18" charset="0"/>
              </a:rPr>
              <a:t>Input Image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Channel: 3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314865" y="4840700"/>
            <a:ext cx="2337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Image concatenated to</a:t>
            </a:r>
          </a:p>
          <a:p>
            <a:pPr algn="ctr"/>
            <a:r>
              <a:rPr lang="en-US" dirty="0">
                <a:cs typeface="Times New Roman" panose="02020603050405020304" pitchFamily="18" charset="0"/>
              </a:rPr>
              <a:t> channel 4*3 = 12</a:t>
            </a:r>
          </a:p>
        </p:txBody>
      </p:sp>
      <p:sp>
        <p:nvSpPr>
          <p:cNvPr id="129" name="Right Arrow 128"/>
          <p:cNvSpPr/>
          <p:nvPr/>
        </p:nvSpPr>
        <p:spPr>
          <a:xfrm>
            <a:off x="9799030" y="3935392"/>
            <a:ext cx="560312" cy="243069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10415280" y="3691482"/>
            <a:ext cx="811442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</a:t>
            </a:r>
          </a:p>
          <a:p>
            <a:pPr algn="ctr"/>
            <a:r>
              <a:rPr lang="en-US" dirty="0"/>
              <a:t>3 x 3</a:t>
            </a:r>
          </a:p>
        </p:txBody>
      </p:sp>
      <p:sp>
        <p:nvSpPr>
          <p:cNvPr id="131" name="Right Arrow 130"/>
          <p:cNvSpPr/>
          <p:nvPr/>
        </p:nvSpPr>
        <p:spPr>
          <a:xfrm>
            <a:off x="11255260" y="3935392"/>
            <a:ext cx="560312" cy="243069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1832757" y="215796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Blocks: Focus</a:t>
            </a:r>
          </a:p>
          <a:p>
            <a:endParaRPr lang="en-US" sz="3200" dirty="0"/>
          </a:p>
        </p:txBody>
      </p:sp>
      <p:sp>
        <p:nvSpPr>
          <p:cNvPr id="102" name="Footer Placeholder 10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MULTILAYER PERCEPTRON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B78E19C-5F22-46EE-B2FF-D6A2558F7CF9}"/>
              </a:ext>
            </a:extLst>
          </p:cNvPr>
          <p:cNvSpPr/>
          <p:nvPr/>
        </p:nvSpPr>
        <p:spPr>
          <a:xfrm>
            <a:off x="5574877" y="1218494"/>
            <a:ext cx="924560" cy="1171400"/>
          </a:xfrm>
          <a:prstGeom prst="rect">
            <a:avLst/>
          </a:prstGeom>
          <a:solidFill>
            <a:srgbClr val="343434"/>
          </a:solidFill>
          <a:scene3d>
            <a:camera prst="isometricLeftDown"/>
            <a:lightRig rig="threePt" dir="t"/>
          </a:scene3d>
          <a:sp3d extrusionH="127000" contourW="12700">
            <a:extrusionClr>
              <a:schemeClr val="tx1">
                <a:lumMod val="95000"/>
                <a:lumOff val="5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A7CEDC68-F241-4BB7-A066-3B29C3FFE326}"/>
              </a:ext>
            </a:extLst>
          </p:cNvPr>
          <p:cNvSpPr/>
          <p:nvPr/>
        </p:nvSpPr>
        <p:spPr>
          <a:xfrm>
            <a:off x="5581136" y="2520036"/>
            <a:ext cx="924560" cy="1171400"/>
          </a:xfrm>
          <a:prstGeom prst="rect">
            <a:avLst/>
          </a:prstGeom>
          <a:solidFill>
            <a:srgbClr val="7F6000"/>
          </a:solidFill>
          <a:scene3d>
            <a:camera prst="isometricLeftDown"/>
            <a:lightRig rig="flood" dir="t"/>
          </a:scene3d>
          <a:sp3d extrusionH="127000" contourW="12700" prstMaterial="dkEdge">
            <a:extrusionClr>
              <a:srgbClr val="7E6825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FD4D8FE-1CED-438D-A973-A4A34E59C857}"/>
              </a:ext>
            </a:extLst>
          </p:cNvPr>
          <p:cNvSpPr/>
          <p:nvPr/>
        </p:nvSpPr>
        <p:spPr>
          <a:xfrm>
            <a:off x="5574877" y="3881286"/>
            <a:ext cx="924560" cy="1171400"/>
          </a:xfrm>
          <a:prstGeom prst="rect">
            <a:avLst/>
          </a:prstGeom>
          <a:solidFill>
            <a:srgbClr val="FFC599"/>
          </a:solidFill>
          <a:scene3d>
            <a:camera prst="isometricLeftDown"/>
            <a:lightRig rig="threePt" dir="t"/>
          </a:scene3d>
          <a:sp3d extrusionH="127000" contourW="12700">
            <a:extrusionClr>
              <a:srgbClr val="FFCD9F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Slide Number Placeholder 103">
            <a:extLst>
              <a:ext uri="{FF2B5EF4-FFF2-40B4-BE49-F238E27FC236}">
                <a16:creationId xmlns:a16="http://schemas.microsoft.com/office/drawing/2014/main" id="{B8C41C44-B216-4DB0-A2E5-DCA8BA9C3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31</a:t>
            </a:fld>
            <a:endParaRPr lang="en-US"/>
          </a:p>
        </p:txBody>
      </p:sp>
      <p:pic>
        <p:nvPicPr>
          <p:cNvPr id="105" name="Audio 104">
            <a:hlinkClick r:id="" action="ppaction://media"/>
            <a:extLst>
              <a:ext uri="{FF2B5EF4-FFF2-40B4-BE49-F238E27FC236}">
                <a16:creationId xmlns:a16="http://schemas.microsoft.com/office/drawing/2014/main" id="{9D49285E-61C7-447D-818E-494CEABB8D6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4678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15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3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3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4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95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45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7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252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62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69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7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2760"/>
                            </p:stCondLst>
                            <p:childTnLst>
                              <p:par>
                                <p:cTn id="1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7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2830"/>
                            </p:stCondLst>
                            <p:childTnLst>
                              <p:par>
                                <p:cTn id="1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7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9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7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2970"/>
                            </p:stCondLst>
                            <p:childTnLst>
                              <p:par>
                                <p:cTn id="1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04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110"/>
                            </p:stCondLst>
                            <p:childTnLst>
                              <p:par>
                                <p:cTn id="1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7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18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250"/>
                            </p:stCondLst>
                            <p:childTnLst>
                              <p:par>
                                <p:cTn id="1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332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3390"/>
                            </p:stCondLst>
                            <p:childTnLst>
                              <p:par>
                                <p:cTn id="1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3460"/>
                            </p:stCondLst>
                            <p:childTnLst>
                              <p:par>
                                <p:cTn id="2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6" fill="hold">
                            <p:stCondLst>
                              <p:cond delay="3530"/>
                            </p:stCondLst>
                            <p:childTnLst>
                              <p:par>
                                <p:cTn id="2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7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3600"/>
                            </p:stCondLst>
                            <p:childTnLst>
                              <p:par>
                                <p:cTn id="2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7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367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7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3740"/>
                            </p:stCondLst>
                            <p:childTnLst>
                              <p:par>
                                <p:cTn id="2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7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240"/>
                            </p:stCondLst>
                            <p:childTnLst>
                              <p:par>
                                <p:cTn id="2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74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8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82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8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90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8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98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506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8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14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8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22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8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30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8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38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8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46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8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54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8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62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8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570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8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578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8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586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8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94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8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602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8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610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8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618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8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626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8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634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8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642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8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6500"/>
                            </p:stCondLst>
                            <p:childTnLst>
                              <p:par>
                                <p:cTn id="3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8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7000"/>
                            </p:stCondLst>
                            <p:childTnLst>
                              <p:par>
                                <p:cTn id="3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3" dur="7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7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8" fill="hold">
                            <p:stCondLst>
                              <p:cond delay="7570"/>
                            </p:stCondLst>
                            <p:childTnLst>
                              <p:par>
                                <p:cTn id="3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1" dur="7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2" fill="hold">
                            <p:stCondLst>
                              <p:cond delay="7640"/>
                            </p:stCondLst>
                            <p:childTnLst>
                              <p:par>
                                <p:cTn id="3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5" dur="7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7710"/>
                            </p:stCondLst>
                            <p:childTnLst>
                              <p:par>
                                <p:cTn id="3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9" dur="7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7780"/>
                            </p:stCondLst>
                            <p:childTnLst>
                              <p:par>
                                <p:cTn id="3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3" dur="7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4" fill="hold">
                            <p:stCondLst>
                              <p:cond delay="7850"/>
                            </p:stCondLst>
                            <p:childTnLst>
                              <p:par>
                                <p:cTn id="3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7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8" fill="hold">
                            <p:stCondLst>
                              <p:cond delay="7920"/>
                            </p:stCondLst>
                            <p:childTnLst>
                              <p:par>
                                <p:cTn id="3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7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2" fill="hold">
                            <p:stCondLst>
                              <p:cond delay="7990"/>
                            </p:stCondLst>
                            <p:childTnLst>
                              <p:par>
                                <p:cTn id="3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5" dur="7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6" fill="hold">
                            <p:stCondLst>
                              <p:cond delay="8060"/>
                            </p:stCondLst>
                            <p:childTnLst>
                              <p:par>
                                <p:cTn id="3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9" dur="7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0" fill="hold">
                            <p:stCondLst>
                              <p:cond delay="8130"/>
                            </p:stCondLst>
                            <p:childTnLst>
                              <p:par>
                                <p:cTn id="3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3" dur="7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8200"/>
                            </p:stCondLst>
                            <p:childTnLst>
                              <p:par>
                                <p:cTn id="3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7" dur="7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8270"/>
                            </p:stCondLst>
                            <p:childTnLst>
                              <p:par>
                                <p:cTn id="3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1" dur="7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2" fill="hold">
                            <p:stCondLst>
                              <p:cond delay="8340"/>
                            </p:stCondLst>
                            <p:childTnLst>
                              <p:par>
                                <p:cTn id="3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7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6" fill="hold">
                            <p:stCondLst>
                              <p:cond delay="8410"/>
                            </p:stCondLst>
                            <p:childTnLst>
                              <p:par>
                                <p:cTn id="3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9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0" fill="hold">
                            <p:stCondLst>
                              <p:cond delay="8480"/>
                            </p:stCondLst>
                            <p:childTnLst>
                              <p:par>
                                <p:cTn id="3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4" fill="hold">
                            <p:stCondLst>
                              <p:cond delay="8550"/>
                            </p:stCondLst>
                            <p:childTnLst>
                              <p:par>
                                <p:cTn id="3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7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8" fill="hold">
                            <p:stCondLst>
                              <p:cond delay="8620"/>
                            </p:stCondLst>
                            <p:childTnLst>
                              <p:par>
                                <p:cTn id="3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1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2" fill="hold">
                            <p:stCondLst>
                              <p:cond delay="8690"/>
                            </p:stCondLst>
                            <p:childTnLst>
                              <p:par>
                                <p:cTn id="4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5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6" fill="hold">
                            <p:stCondLst>
                              <p:cond delay="8760"/>
                            </p:stCondLst>
                            <p:childTnLst>
                              <p:par>
                                <p:cTn id="4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9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8830"/>
                            </p:stCondLst>
                            <p:childTnLst>
                              <p:par>
                                <p:cTn id="4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3" dur="7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4" fill="hold">
                            <p:stCondLst>
                              <p:cond delay="8900"/>
                            </p:stCondLst>
                            <p:childTnLst>
                              <p:par>
                                <p:cTn id="4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7" dur="7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8" fill="hold">
                            <p:stCondLst>
                              <p:cond delay="8970"/>
                            </p:stCondLst>
                            <p:childTnLst>
                              <p:par>
                                <p:cTn id="4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1" dur="7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2" fill="hold">
                            <p:stCondLst>
                              <p:cond delay="9040"/>
                            </p:stCondLst>
                            <p:childTnLst>
                              <p:par>
                                <p:cTn id="4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5" dur="7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6" fill="hold">
                            <p:stCondLst>
                              <p:cond delay="9110"/>
                            </p:stCondLst>
                            <p:childTnLst>
                              <p:par>
                                <p:cTn id="4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9" dur="7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3" fill="hold">
                            <p:stCondLst>
                              <p:cond delay="9360"/>
                            </p:stCondLst>
                            <p:childTnLst>
                              <p:par>
                                <p:cTn id="4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6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9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0" fill="hold">
                            <p:stCondLst>
                              <p:cond delay="9610"/>
                            </p:stCondLst>
                            <p:childTnLst>
                              <p:par>
                                <p:cTn id="4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3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4" fill="hold">
                            <p:stCondLst>
                              <p:cond delay="9860"/>
                            </p:stCondLst>
                            <p:childTnLst>
                              <p:par>
                                <p:cTn id="4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7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8" fill="hold">
                            <p:stCondLst>
                              <p:cond delay="10110"/>
                            </p:stCondLst>
                            <p:childTnLst>
                              <p:par>
                                <p:cTn id="4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1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4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5" fill="hold">
                            <p:stCondLst>
                              <p:cond delay="10360"/>
                            </p:stCondLst>
                            <p:childTnLst>
                              <p:par>
                                <p:cTn id="4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8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9" fill="hold">
                            <p:stCondLst>
                              <p:cond delay="10610"/>
                            </p:stCondLst>
                            <p:childTnLst>
                              <p:par>
                                <p:cTn id="4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3" fill="hold">
                            <p:stCondLst>
                              <p:cond delay="10860"/>
                            </p:stCondLst>
                            <p:childTnLst>
                              <p:par>
                                <p:cTn id="4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7" fill="hold">
                            <p:stCondLst>
                              <p:cond delay="11110"/>
                            </p:stCondLst>
                            <p:childTnLst>
                              <p:par>
                                <p:cTn id="4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4" fill="hold">
                            <p:stCondLst>
                              <p:cond delay="11360"/>
                            </p:stCondLst>
                            <p:childTnLst>
                              <p:par>
                                <p:cTn id="4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7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8" fill="hold">
                            <p:stCondLst>
                              <p:cond delay="11610"/>
                            </p:stCondLst>
                            <p:childTnLst>
                              <p:par>
                                <p:cTn id="4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1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5"/>
                </p:tgtEl>
              </p:cMediaNode>
            </p:audio>
          </p:childTnLst>
        </p:cTn>
      </p:par>
    </p:tnLst>
    <p:bldLst>
      <p:bldP spid="103" grpId="0" animBg="1"/>
      <p:bldP spid="126" grpId="0" animBg="1"/>
      <p:bldP spid="125" grpId="0" animBg="1"/>
      <p:bldP spid="12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31" grpId="0" animBg="1"/>
      <p:bldP spid="34" grpId="0" animBg="1"/>
      <p:bldP spid="36" grpId="0" animBg="1"/>
      <p:bldP spid="37" grpId="0" animBg="1"/>
      <p:bldP spid="40" grpId="0" animBg="1"/>
      <p:bldP spid="43" grpId="0" animBg="1"/>
      <p:bldP spid="45" grpId="0" animBg="1"/>
      <p:bldP spid="46" grpId="0" animBg="1"/>
      <p:bldP spid="67" grpId="0" animBg="1"/>
      <p:bldP spid="70" grpId="0" animBg="1"/>
      <p:bldP spid="72" grpId="0" animBg="1"/>
      <p:bldP spid="73" grpId="0" animBg="1"/>
      <p:bldP spid="76" grpId="0" animBg="1"/>
      <p:bldP spid="79" grpId="0" animBg="1"/>
      <p:bldP spid="81" grpId="0" animBg="1"/>
      <p:bldP spid="82" grpId="0" animBg="1"/>
      <p:bldP spid="94" grpId="0" animBg="1"/>
      <p:bldP spid="97" grpId="0" animBg="1"/>
      <p:bldP spid="99" grpId="0" animBg="1"/>
      <p:bldP spid="100" grpId="0" animBg="1"/>
      <p:bldP spid="30" grpId="0" animBg="1"/>
      <p:bldP spid="32" grpId="0" animBg="1"/>
      <p:bldP spid="33" grpId="0" animBg="1"/>
      <p:bldP spid="35" grpId="0" animBg="1"/>
      <p:bldP spid="38" grpId="0" animBg="1"/>
      <p:bldP spid="39" grpId="0" animBg="1"/>
      <p:bldP spid="41" grpId="0" animBg="1"/>
      <p:bldP spid="42" grpId="0" animBg="1"/>
      <p:bldP spid="44" grpId="0" animBg="1"/>
      <p:bldP spid="47" grpId="0" animBg="1"/>
      <p:bldP spid="66" grpId="0" animBg="1"/>
      <p:bldP spid="68" grpId="0" animBg="1"/>
      <p:bldP spid="69" grpId="0" animBg="1"/>
      <p:bldP spid="71" grpId="0" animBg="1"/>
      <p:bldP spid="74" grpId="0" animBg="1"/>
      <p:bldP spid="75" grpId="0" animBg="1"/>
      <p:bldP spid="77" grpId="0" animBg="1"/>
      <p:bldP spid="78" grpId="0" animBg="1"/>
      <p:bldP spid="80" grpId="0" animBg="1"/>
      <p:bldP spid="83" grpId="0" animBg="1"/>
      <p:bldP spid="93" grpId="0" animBg="1"/>
      <p:bldP spid="95" grpId="0" animBg="1"/>
      <p:bldP spid="96" grpId="0" animBg="1"/>
      <p:bldP spid="98" grpId="0" animBg="1"/>
      <p:bldP spid="101" grpId="0" animBg="1"/>
      <p:bldP spid="108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7" grpId="0"/>
      <p:bldP spid="128" grpId="0"/>
      <p:bldP spid="129" grpId="0" animBg="1"/>
      <p:bldP spid="130" grpId="0" animBg="1"/>
      <p:bldP spid="131" grpId="0" animBg="1"/>
      <p:bldP spid="133" grpId="0" animBg="1"/>
      <p:bldP spid="134" grpId="0" animBg="1"/>
      <p:bldP spid="13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Alternate Process 9"/>
          <p:cNvSpPr/>
          <p:nvPr/>
        </p:nvSpPr>
        <p:spPr>
          <a:xfrm>
            <a:off x="3533337" y="1238361"/>
            <a:ext cx="6217066" cy="1163112"/>
          </a:xfrm>
          <a:prstGeom prst="flowChartAlternateProcess">
            <a:avLst/>
          </a:prstGeom>
          <a:noFill/>
          <a:ln w="28575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93"/>
          <p:cNvSpPr/>
          <p:nvPr/>
        </p:nvSpPr>
        <p:spPr>
          <a:xfrm>
            <a:off x="3540903" y="2718825"/>
            <a:ext cx="8125219" cy="3499944"/>
          </a:xfrm>
          <a:prstGeom prst="roundRect">
            <a:avLst/>
          </a:prstGeom>
          <a:noFill/>
          <a:ln w="38100">
            <a:solidFill>
              <a:srgbClr val="34343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73446" y="1445660"/>
            <a:ext cx="1612356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CFAF1"/>
                </a:solidFill>
              </a:rPr>
              <a:t>Conv2D</a:t>
            </a:r>
          </a:p>
          <a:p>
            <a:pPr algn="ctr"/>
            <a:r>
              <a:rPr lang="en-US" dirty="0">
                <a:solidFill>
                  <a:srgbClr val="FCFAF1"/>
                </a:solidFill>
              </a:rPr>
              <a:t>k x k</a:t>
            </a:r>
          </a:p>
        </p:txBody>
      </p:sp>
      <p:sp>
        <p:nvSpPr>
          <p:cNvPr id="4" name="Rectangle 3"/>
          <p:cNvSpPr/>
          <p:nvPr/>
        </p:nvSpPr>
        <p:spPr>
          <a:xfrm>
            <a:off x="5989329" y="1445660"/>
            <a:ext cx="1562997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CFAF1"/>
                </a:solidFill>
              </a:rPr>
              <a:t>BatchNorm</a:t>
            </a:r>
            <a:endParaRPr lang="en-US" dirty="0">
              <a:solidFill>
                <a:srgbClr val="FCFAF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955853" y="1445660"/>
            <a:ext cx="1451017" cy="74851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Hardswish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093229" y="1733933"/>
            <a:ext cx="88021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585802" y="1733933"/>
            <a:ext cx="40352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7552326" y="1733933"/>
            <a:ext cx="40352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9406870" y="1745647"/>
            <a:ext cx="880217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032838" y="3065174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5x5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40629" y="4491193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9x9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040629" y="5328569"/>
            <a:ext cx="1814491" cy="74851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MaxPool</a:t>
            </a:r>
            <a:r>
              <a:rPr lang="en-US"/>
              <a:t> 13x13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93821" y="3995395"/>
            <a:ext cx="1538316" cy="748514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Concatenate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791718" y="3995395"/>
            <a:ext cx="1612356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</a:t>
            </a:r>
          </a:p>
          <a:p>
            <a:pPr algn="ctr"/>
            <a:r>
              <a:rPr lang="en-US"/>
              <a:t>1 x 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17916" y="3995395"/>
            <a:ext cx="1108392" cy="7485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Conv2D</a:t>
            </a:r>
          </a:p>
          <a:p>
            <a:pPr algn="ctr"/>
            <a:r>
              <a:rPr lang="en-US"/>
              <a:t>1 x 1</a:t>
            </a:r>
          </a:p>
        </p:txBody>
      </p:sp>
      <p:cxnSp>
        <p:nvCxnSpPr>
          <p:cNvPr id="25" name="Elbow Connector 24"/>
          <p:cNvCxnSpPr>
            <a:cxnSpLocks/>
          </p:cNvCxnSpPr>
          <p:nvPr/>
        </p:nvCxnSpPr>
        <p:spPr>
          <a:xfrm flipV="1">
            <a:off x="5404074" y="3439431"/>
            <a:ext cx="628764" cy="930221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cxnSpLocks/>
          </p:cNvCxnSpPr>
          <p:nvPr/>
        </p:nvCxnSpPr>
        <p:spPr>
          <a:xfrm flipV="1">
            <a:off x="7855120" y="4369652"/>
            <a:ext cx="638701" cy="1333174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cxnSpLocks/>
          </p:cNvCxnSpPr>
          <p:nvPr/>
        </p:nvCxnSpPr>
        <p:spPr>
          <a:xfrm>
            <a:off x="7847329" y="3439431"/>
            <a:ext cx="646492" cy="930221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cxnSpLocks/>
          </p:cNvCxnSpPr>
          <p:nvPr/>
        </p:nvCxnSpPr>
        <p:spPr>
          <a:xfrm>
            <a:off x="10032137" y="4369652"/>
            <a:ext cx="285779" cy="12700"/>
          </a:xfrm>
          <a:prstGeom prst="bent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>
            <a:cxnSpLocks/>
          </p:cNvCxnSpPr>
          <p:nvPr/>
        </p:nvCxnSpPr>
        <p:spPr>
          <a:xfrm>
            <a:off x="5404074" y="4369652"/>
            <a:ext cx="636555" cy="495798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cxnSpLocks/>
          </p:cNvCxnSpPr>
          <p:nvPr/>
        </p:nvCxnSpPr>
        <p:spPr>
          <a:xfrm>
            <a:off x="5404074" y="4369652"/>
            <a:ext cx="636555" cy="1333174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cxnSpLocks/>
          </p:cNvCxnSpPr>
          <p:nvPr/>
        </p:nvCxnSpPr>
        <p:spPr>
          <a:xfrm flipV="1">
            <a:off x="7855120" y="4369652"/>
            <a:ext cx="638701" cy="495798"/>
          </a:xfrm>
          <a:prstGeom prst="bentConnector3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ight Arrow 75"/>
          <p:cNvSpPr/>
          <p:nvPr/>
        </p:nvSpPr>
        <p:spPr>
          <a:xfrm>
            <a:off x="3101686" y="4293778"/>
            <a:ext cx="682241" cy="18393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ight Arrow 76"/>
          <p:cNvSpPr/>
          <p:nvPr/>
        </p:nvSpPr>
        <p:spPr>
          <a:xfrm>
            <a:off x="11426308" y="4260262"/>
            <a:ext cx="526155" cy="183934"/>
          </a:xfrm>
          <a:prstGeom prst="rightArrow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822141" y="347561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</a:t>
            </a:r>
          </a:p>
          <a:p>
            <a:endParaRPr lang="en-US" sz="3200" dirty="0"/>
          </a:p>
        </p:txBody>
      </p:sp>
      <p:sp>
        <p:nvSpPr>
          <p:cNvPr id="100" name="Rounded Rectangle 99"/>
          <p:cNvSpPr/>
          <p:nvPr/>
        </p:nvSpPr>
        <p:spPr>
          <a:xfrm>
            <a:off x="447469" y="1207998"/>
            <a:ext cx="1939159" cy="11934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FCFAF1"/>
                </a:solidFill>
              </a:rPr>
              <a:t>Conv</a:t>
            </a:r>
          </a:p>
          <a:p>
            <a:pPr algn="ctr"/>
            <a:r>
              <a:rPr lang="en-US" sz="3200" dirty="0">
                <a:solidFill>
                  <a:srgbClr val="FCFAF1"/>
                </a:solidFill>
              </a:rPr>
              <a:t>k x k</a:t>
            </a:r>
          </a:p>
        </p:txBody>
      </p:sp>
      <p:sp>
        <p:nvSpPr>
          <p:cNvPr id="101" name="Rounded Rectangle 100"/>
          <p:cNvSpPr/>
          <p:nvPr/>
        </p:nvSpPr>
        <p:spPr>
          <a:xfrm>
            <a:off x="453751" y="3630381"/>
            <a:ext cx="1939159" cy="1480464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CFAF1"/>
                </a:solidFill>
              </a:rPr>
              <a:t>SPP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2452643" y="1687131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52643" y="1798226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452643" y="1904581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2456741" y="4296893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2456741" y="4407988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456741" y="4514343"/>
            <a:ext cx="53803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9B9411-8610-44A7-8E4D-6CD8C458B254}"/>
              </a:ext>
            </a:extLst>
          </p:cNvPr>
          <p:cNvCxnSpPr/>
          <p:nvPr/>
        </p:nvCxnSpPr>
        <p:spPr>
          <a:xfrm flipV="1">
            <a:off x="5414076" y="4364661"/>
            <a:ext cx="3079441" cy="2472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ADB54A8-A198-4928-B6DF-655D2DB1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32</a:t>
            </a:fld>
            <a:endParaRPr lang="en-US"/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9D90D884-EB94-46B4-9A63-182DF929F63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99071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50"/>
                            </p:stCondLst>
                            <p:childTnLst>
                              <p:par>
                                <p:cTn id="5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5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7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0" grpId="0" animBg="1"/>
      <p:bldP spid="94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 animBg="1"/>
      <p:bldP spid="76" grpId="0" animBg="1"/>
      <p:bldP spid="77" grpId="0" animBg="1"/>
      <p:bldP spid="100" grpId="0" animBg="1"/>
      <p:bldP spid="10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7902" y="83729"/>
            <a:ext cx="8334375" cy="110799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Building Blocks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23" name="Rounded Rectangle 122"/>
          <p:cNvSpPr/>
          <p:nvPr/>
        </p:nvSpPr>
        <p:spPr>
          <a:xfrm>
            <a:off x="2901498" y="958451"/>
            <a:ext cx="6870700" cy="1716914"/>
          </a:xfrm>
          <a:prstGeom prst="roundRect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4133708" y="1580219"/>
            <a:ext cx="2020486" cy="9485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Conv</a:t>
            </a:r>
          </a:p>
          <a:p>
            <a:pPr algn="ctr"/>
            <a:r>
              <a:rPr lang="en-US" b="1" dirty="0"/>
              <a:t>1 x 1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6951767" y="1580219"/>
            <a:ext cx="2020486" cy="94858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>
                <a:solidFill>
                  <a:schemeClr val="accent4">
                    <a:lumMod val="50000"/>
                  </a:schemeClr>
                </a:solidFill>
              </a:rPr>
              <a:t>Conv</a:t>
            </a:r>
            <a:endParaRPr lang="en-US" b="1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b="1">
                <a:solidFill>
                  <a:schemeClr val="accent4">
                    <a:lumMod val="50000"/>
                  </a:schemeClr>
                </a:solidFill>
              </a:rPr>
              <a:t>3 x 3</a:t>
            </a:r>
          </a:p>
        </p:txBody>
      </p:sp>
      <p:cxnSp>
        <p:nvCxnSpPr>
          <p:cNvPr id="107" name="Straight Arrow Connector 106"/>
          <p:cNvCxnSpPr>
            <a:cxnSpLocks/>
            <a:endCxn id="104" idx="1"/>
          </p:cNvCxnSpPr>
          <p:nvPr/>
        </p:nvCxnSpPr>
        <p:spPr>
          <a:xfrm>
            <a:off x="2756375" y="2054510"/>
            <a:ext cx="1377333" cy="1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cxnSpLocks/>
            <a:stCxn id="104" idx="3"/>
            <a:endCxn id="105" idx="1"/>
          </p:cNvCxnSpPr>
          <p:nvPr/>
        </p:nvCxnSpPr>
        <p:spPr>
          <a:xfrm>
            <a:off x="6154194" y="2054511"/>
            <a:ext cx="797573" cy="0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cxnSpLocks/>
            <a:stCxn id="105" idx="3"/>
          </p:cNvCxnSpPr>
          <p:nvPr/>
        </p:nvCxnSpPr>
        <p:spPr>
          <a:xfrm flipV="1">
            <a:off x="8972253" y="2054510"/>
            <a:ext cx="1170024" cy="1"/>
          </a:xfrm>
          <a:prstGeom prst="straightConnector1">
            <a:avLst/>
          </a:prstGeom>
          <a:ln w="5715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3537567" y="1211802"/>
            <a:ext cx="5784838" cy="17092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cxnSpLocks/>
          </p:cNvCxnSpPr>
          <p:nvPr/>
        </p:nvCxnSpPr>
        <p:spPr>
          <a:xfrm>
            <a:off x="9290501" y="1191725"/>
            <a:ext cx="0" cy="862785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cxnSpLocks/>
          </p:cNvCxnSpPr>
          <p:nvPr/>
        </p:nvCxnSpPr>
        <p:spPr>
          <a:xfrm>
            <a:off x="3537567" y="1191725"/>
            <a:ext cx="10160" cy="845851"/>
          </a:xfrm>
          <a:prstGeom prst="line">
            <a:avLst/>
          </a:prstGeom>
          <a:ln w="57150">
            <a:solidFill>
              <a:srgbClr val="3434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5937511" y="1245750"/>
            <a:ext cx="99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Shortcut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360589" y="1483577"/>
            <a:ext cx="1818549" cy="1107997"/>
          </a:xfrm>
          <a:prstGeom prst="roundRect">
            <a:avLst/>
          </a:prstGeom>
          <a:solidFill>
            <a:srgbClr val="7F6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BottleNeck</a:t>
            </a:r>
            <a:endParaRPr lang="en-US" sz="2400" b="1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3AC1AA7-4819-446A-A296-6610A0584923}"/>
              </a:ext>
            </a:extLst>
          </p:cNvPr>
          <p:cNvGrpSpPr/>
          <p:nvPr/>
        </p:nvGrpSpPr>
        <p:grpSpPr>
          <a:xfrm>
            <a:off x="2280106" y="1972740"/>
            <a:ext cx="329950" cy="155846"/>
            <a:chOff x="2244655" y="1840323"/>
            <a:chExt cx="538036" cy="217450"/>
          </a:xfrm>
        </p:grpSpPr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2244655" y="1840323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cxnSpLocks/>
            </p:cNvCxnSpPr>
            <p:nvPr/>
          </p:nvCxnSpPr>
          <p:spPr>
            <a:xfrm>
              <a:off x="2244655" y="1951418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cxnSpLocks/>
            </p:cNvCxnSpPr>
            <p:nvPr/>
          </p:nvCxnSpPr>
          <p:spPr>
            <a:xfrm>
              <a:off x="2244655" y="2057773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102" name="Flowchart: Alternate Process 101">
            <a:extLst>
              <a:ext uri="{FF2B5EF4-FFF2-40B4-BE49-F238E27FC236}">
                <a16:creationId xmlns:a16="http://schemas.microsoft.com/office/drawing/2014/main" id="{B3CA1C30-AD8A-43FC-8E7C-37786AE7648E}"/>
              </a:ext>
            </a:extLst>
          </p:cNvPr>
          <p:cNvSpPr/>
          <p:nvPr/>
        </p:nvSpPr>
        <p:spPr>
          <a:xfrm>
            <a:off x="2802618" y="3181663"/>
            <a:ext cx="9182235" cy="3159760"/>
          </a:xfrm>
          <a:prstGeom prst="flowChartAlternateProcess">
            <a:avLst/>
          </a:prstGeom>
          <a:noFill/>
          <a:ln w="38100">
            <a:solidFill>
              <a:srgbClr val="34343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F5773ED-BD5F-4087-9715-0902CA0E6B1A}"/>
              </a:ext>
            </a:extLst>
          </p:cNvPr>
          <p:cNvSpPr/>
          <p:nvPr/>
        </p:nvSpPr>
        <p:spPr>
          <a:xfrm>
            <a:off x="3558964" y="3610020"/>
            <a:ext cx="811442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</a:t>
            </a:r>
          </a:p>
          <a:p>
            <a:pPr algn="ctr"/>
            <a:r>
              <a:rPr lang="en-US" dirty="0"/>
              <a:t>1 x 1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33D4D7-5448-49FB-B341-DDD3F5E17C8C}"/>
              </a:ext>
            </a:extLst>
          </p:cNvPr>
          <p:cNvSpPr/>
          <p:nvPr/>
        </p:nvSpPr>
        <p:spPr>
          <a:xfrm>
            <a:off x="3578993" y="5335738"/>
            <a:ext cx="906013" cy="775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Conv2D</a:t>
            </a:r>
            <a:endParaRPr lang="en-US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>
                <a:solidFill>
                  <a:schemeClr val="tx1"/>
                </a:solidFill>
              </a:rPr>
              <a:t>1 x 1</a:t>
            </a:r>
            <a:endParaRPr lang="en-US">
              <a:solidFill>
                <a:schemeClr val="tx1"/>
              </a:solidFill>
              <a:cs typeface="Calibri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22D6BC6-AD40-4FD1-A584-072DCC904905}"/>
              </a:ext>
            </a:extLst>
          </p:cNvPr>
          <p:cNvSpPr/>
          <p:nvPr/>
        </p:nvSpPr>
        <p:spPr>
          <a:xfrm>
            <a:off x="4628517" y="3611564"/>
            <a:ext cx="1772281" cy="77550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BottleNeck</a:t>
            </a:r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01299D8-F67F-4000-9850-8D55583F05A0}"/>
              </a:ext>
            </a:extLst>
          </p:cNvPr>
          <p:cNvSpPr/>
          <p:nvPr/>
        </p:nvSpPr>
        <p:spPr>
          <a:xfrm>
            <a:off x="6629983" y="3620133"/>
            <a:ext cx="1334714" cy="77550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Conv2D</a:t>
            </a:r>
            <a:endParaRPr lang="en-US" dirty="0">
              <a:solidFill>
                <a:schemeClr val="tx1"/>
              </a:solidFill>
              <a:cs typeface="Calibri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1 x 1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4C3021E-5BF4-404E-98BA-F7B2059B3658}"/>
              </a:ext>
            </a:extLst>
          </p:cNvPr>
          <p:cNvSpPr/>
          <p:nvPr/>
        </p:nvSpPr>
        <p:spPr>
          <a:xfrm>
            <a:off x="6588158" y="5329642"/>
            <a:ext cx="1438426" cy="775504"/>
          </a:xfrm>
          <a:prstGeom prst="rect">
            <a:avLst/>
          </a:prstGeom>
          <a:solidFill>
            <a:srgbClr val="343434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00788EF-5B8A-4ED5-8BD5-813F2A5B4282}"/>
              </a:ext>
            </a:extLst>
          </p:cNvPr>
          <p:cNvSpPr/>
          <p:nvPr/>
        </p:nvSpPr>
        <p:spPr>
          <a:xfrm>
            <a:off x="8208023" y="5329642"/>
            <a:ext cx="1119678" cy="77550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Batch</a:t>
            </a:r>
          </a:p>
          <a:p>
            <a:pPr algn="ctr"/>
            <a:r>
              <a:rPr lang="en-US"/>
              <a:t>Norm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487F464-C570-4D79-A777-7D0261EE1979}"/>
              </a:ext>
            </a:extLst>
          </p:cNvPr>
          <p:cNvSpPr/>
          <p:nvPr/>
        </p:nvSpPr>
        <p:spPr>
          <a:xfrm>
            <a:off x="9509142" y="5329642"/>
            <a:ext cx="1033185" cy="775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Leaky</a:t>
            </a:r>
          </a:p>
          <a:p>
            <a:pPr algn="ctr"/>
            <a:r>
              <a:rPr lang="en-US" err="1"/>
              <a:t>Relu</a:t>
            </a:r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C8F415FC-5547-4B86-9FC2-F9915081DCAE}"/>
              </a:ext>
            </a:extLst>
          </p:cNvPr>
          <p:cNvSpPr/>
          <p:nvPr/>
        </p:nvSpPr>
        <p:spPr>
          <a:xfrm>
            <a:off x="10689996" y="5329642"/>
            <a:ext cx="935137" cy="7755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Conv</a:t>
            </a:r>
            <a:endParaRPr lang="en-US"/>
          </a:p>
          <a:p>
            <a:pPr algn="ctr"/>
            <a:r>
              <a:rPr lang="en-US"/>
              <a:t>1 x 1</a:t>
            </a:r>
          </a:p>
        </p:txBody>
      </p:sp>
      <p:cxnSp>
        <p:nvCxnSpPr>
          <p:cNvPr id="135" name="Elbow Connector 12">
            <a:extLst>
              <a:ext uri="{FF2B5EF4-FFF2-40B4-BE49-F238E27FC236}">
                <a16:creationId xmlns:a16="http://schemas.microsoft.com/office/drawing/2014/main" id="{CA860CEE-C9A1-4B17-9628-D11B53AC14AC}"/>
              </a:ext>
            </a:extLst>
          </p:cNvPr>
          <p:cNvCxnSpPr>
            <a:stCxn id="110" idx="3"/>
            <a:endCxn id="113" idx="1"/>
          </p:cNvCxnSpPr>
          <p:nvPr/>
        </p:nvCxnSpPr>
        <p:spPr>
          <a:xfrm>
            <a:off x="4370406" y="3997772"/>
            <a:ext cx="258111" cy="1544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6" name="Elbow Connector 22">
            <a:extLst>
              <a:ext uri="{FF2B5EF4-FFF2-40B4-BE49-F238E27FC236}">
                <a16:creationId xmlns:a16="http://schemas.microsoft.com/office/drawing/2014/main" id="{9624FF16-EE14-408B-A66E-AFA5EEB9B3B7}"/>
              </a:ext>
            </a:extLst>
          </p:cNvPr>
          <p:cNvCxnSpPr>
            <a:stCxn id="113" idx="3"/>
            <a:endCxn id="114" idx="1"/>
          </p:cNvCxnSpPr>
          <p:nvPr/>
        </p:nvCxnSpPr>
        <p:spPr>
          <a:xfrm>
            <a:off x="6400798" y="3999316"/>
            <a:ext cx="229186" cy="85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1B0AE407-9010-451E-B87C-6471FAF7FBD7}"/>
              </a:ext>
            </a:extLst>
          </p:cNvPr>
          <p:cNvCxnSpPr>
            <a:stCxn id="118" idx="3"/>
            <a:endCxn id="120" idx="1"/>
          </p:cNvCxnSpPr>
          <p:nvPr/>
        </p:nvCxnSpPr>
        <p:spPr>
          <a:xfrm>
            <a:off x="9327702" y="5717394"/>
            <a:ext cx="181440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E3D4FB2C-A53B-4198-BC14-93715F749446}"/>
              </a:ext>
            </a:extLst>
          </p:cNvPr>
          <p:cNvCxnSpPr>
            <a:stCxn id="120" idx="3"/>
            <a:endCxn id="121" idx="1"/>
          </p:cNvCxnSpPr>
          <p:nvPr/>
        </p:nvCxnSpPr>
        <p:spPr>
          <a:xfrm>
            <a:off x="10542327" y="5717394"/>
            <a:ext cx="147670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ECFA8CEC-C431-4860-8479-F5988559830F}"/>
              </a:ext>
            </a:extLst>
          </p:cNvPr>
          <p:cNvCxnSpPr>
            <a:stCxn id="116" idx="3"/>
            <a:endCxn id="118" idx="1"/>
          </p:cNvCxnSpPr>
          <p:nvPr/>
        </p:nvCxnSpPr>
        <p:spPr>
          <a:xfrm>
            <a:off x="8026583" y="5717394"/>
            <a:ext cx="181441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Elbow Connector 34">
            <a:extLst>
              <a:ext uri="{FF2B5EF4-FFF2-40B4-BE49-F238E27FC236}">
                <a16:creationId xmlns:a16="http://schemas.microsoft.com/office/drawing/2014/main" id="{850F9792-8ADD-4D4D-9DC0-9121F7B5EE87}"/>
              </a:ext>
            </a:extLst>
          </p:cNvPr>
          <p:cNvCxnSpPr>
            <a:endCxn id="110" idx="1"/>
          </p:cNvCxnSpPr>
          <p:nvPr/>
        </p:nvCxnSpPr>
        <p:spPr>
          <a:xfrm flipV="1">
            <a:off x="2658066" y="3997772"/>
            <a:ext cx="900897" cy="673274"/>
          </a:xfrm>
          <a:prstGeom prst="bentConnector3">
            <a:avLst>
              <a:gd name="adj1" fmla="val 78125"/>
            </a:avLst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Elbow Connector 38">
            <a:extLst>
              <a:ext uri="{FF2B5EF4-FFF2-40B4-BE49-F238E27FC236}">
                <a16:creationId xmlns:a16="http://schemas.microsoft.com/office/drawing/2014/main" id="{ACFB9ADE-5FEF-4FD4-BBCF-DA99AE9B6711}"/>
              </a:ext>
            </a:extLst>
          </p:cNvPr>
          <p:cNvCxnSpPr/>
          <p:nvPr/>
        </p:nvCxnSpPr>
        <p:spPr>
          <a:xfrm>
            <a:off x="2610055" y="4671046"/>
            <a:ext cx="970355" cy="1049052"/>
          </a:xfrm>
          <a:prstGeom prst="bentConnector3">
            <a:avLst>
              <a:gd name="adj1" fmla="val 77688"/>
            </a:avLst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F95C5885-FEC9-40DB-9D3E-4CDEFFD009A5}"/>
              </a:ext>
            </a:extLst>
          </p:cNvPr>
          <p:cNvCxnSpPr>
            <a:stCxn id="114" idx="2"/>
            <a:endCxn id="116" idx="0"/>
          </p:cNvCxnSpPr>
          <p:nvPr/>
        </p:nvCxnSpPr>
        <p:spPr>
          <a:xfrm>
            <a:off x="7297340" y="4395637"/>
            <a:ext cx="10030" cy="934005"/>
          </a:xfrm>
          <a:prstGeom prst="straightConnector1">
            <a:avLst/>
          </a:prstGeom>
          <a:ln w="38100">
            <a:solidFill>
              <a:srgbClr val="322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DBA1E42A-B907-4815-A46C-6912FE859358}"/>
              </a:ext>
            </a:extLst>
          </p:cNvPr>
          <p:cNvCxnSpPr>
            <a:stCxn id="121" idx="3"/>
          </p:cNvCxnSpPr>
          <p:nvPr/>
        </p:nvCxnSpPr>
        <p:spPr>
          <a:xfrm>
            <a:off x="11625134" y="5717394"/>
            <a:ext cx="552283" cy="0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5C0EF75-7B1F-456F-894E-8B22D16DD7AD}"/>
              </a:ext>
            </a:extLst>
          </p:cNvPr>
          <p:cNvGrpSpPr/>
          <p:nvPr/>
        </p:nvGrpSpPr>
        <p:grpSpPr>
          <a:xfrm>
            <a:off x="4485006" y="3373714"/>
            <a:ext cx="202967" cy="1272540"/>
            <a:chOff x="3480136" y="1203960"/>
            <a:chExt cx="224504" cy="1272540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C468CFB-DE32-45B8-9831-ECB0D0384304}"/>
                </a:ext>
              </a:extLst>
            </p:cNvPr>
            <p:cNvCxnSpPr/>
            <p:nvPr/>
          </p:nvCxnSpPr>
          <p:spPr>
            <a:xfrm>
              <a:off x="3495376" y="1203960"/>
              <a:ext cx="0" cy="12725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3D6EB2E-B6D8-4930-9E9D-7EAA3D98B5E4}"/>
                </a:ext>
              </a:extLst>
            </p:cNvPr>
            <p:cNvCxnSpPr/>
            <p:nvPr/>
          </p:nvCxnSpPr>
          <p:spPr>
            <a:xfrm>
              <a:off x="3480136" y="2476500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0814154F-D9A0-44F7-8E75-604132DF9D87}"/>
                </a:ext>
              </a:extLst>
            </p:cNvPr>
            <p:cNvCxnSpPr/>
            <p:nvPr/>
          </p:nvCxnSpPr>
          <p:spPr>
            <a:xfrm>
              <a:off x="3480136" y="1203960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5F52F56-B0EF-4886-A5EB-330962FD0B53}"/>
              </a:ext>
            </a:extLst>
          </p:cNvPr>
          <p:cNvGrpSpPr/>
          <p:nvPr/>
        </p:nvGrpSpPr>
        <p:grpSpPr>
          <a:xfrm>
            <a:off x="6324383" y="3337340"/>
            <a:ext cx="202967" cy="1272540"/>
            <a:chOff x="5514692" y="1167586"/>
            <a:chExt cx="224504" cy="1272540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884546D5-186A-42F7-9B47-F0DD8DF54213}"/>
                </a:ext>
              </a:extLst>
            </p:cNvPr>
            <p:cNvCxnSpPr/>
            <p:nvPr/>
          </p:nvCxnSpPr>
          <p:spPr>
            <a:xfrm>
              <a:off x="5720432" y="1167586"/>
              <a:ext cx="0" cy="127254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2550ACF-AADC-4874-A242-B93210A120F7}"/>
                </a:ext>
              </a:extLst>
            </p:cNvPr>
            <p:cNvCxnSpPr/>
            <p:nvPr/>
          </p:nvCxnSpPr>
          <p:spPr>
            <a:xfrm>
              <a:off x="5514692" y="2440126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6F7E08D-D937-4885-AE83-22BD9F2C9246}"/>
                </a:ext>
              </a:extLst>
            </p:cNvPr>
            <p:cNvCxnSpPr/>
            <p:nvPr/>
          </p:nvCxnSpPr>
          <p:spPr>
            <a:xfrm>
              <a:off x="5514692" y="1167586"/>
              <a:ext cx="22450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DDDAF8CD-EE94-45B5-9137-C2F52EE4D965}"/>
              </a:ext>
            </a:extLst>
          </p:cNvPr>
          <p:cNvSpPr txBox="1"/>
          <p:nvPr/>
        </p:nvSpPr>
        <p:spPr>
          <a:xfrm>
            <a:off x="5066810" y="3212143"/>
            <a:ext cx="1188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 times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855A0D8-81E1-4848-A244-035DD22367E5}"/>
              </a:ext>
            </a:extLst>
          </p:cNvPr>
          <p:cNvSpPr txBox="1"/>
          <p:nvPr/>
        </p:nvSpPr>
        <p:spPr>
          <a:xfrm>
            <a:off x="5095389" y="4425214"/>
            <a:ext cx="113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Shortcut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E51E345-CA46-41D2-AF7A-7B8F0DF2ED02}"/>
              </a:ext>
            </a:extLst>
          </p:cNvPr>
          <p:cNvCxnSpPr>
            <a:stCxn id="112" idx="3"/>
            <a:endCxn id="116" idx="1"/>
          </p:cNvCxnSpPr>
          <p:nvPr/>
        </p:nvCxnSpPr>
        <p:spPr>
          <a:xfrm flipV="1">
            <a:off x="4485006" y="5717394"/>
            <a:ext cx="2103152" cy="6096"/>
          </a:xfrm>
          <a:prstGeom prst="straightConnector1">
            <a:avLst/>
          </a:prstGeom>
          <a:ln w="38100">
            <a:solidFill>
              <a:srgbClr val="343434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5" name="Rounded Rectangle 123">
            <a:extLst>
              <a:ext uri="{FF2B5EF4-FFF2-40B4-BE49-F238E27FC236}">
                <a16:creationId xmlns:a16="http://schemas.microsoft.com/office/drawing/2014/main" id="{475CA0E6-6293-45E5-BC2C-70E276182EF9}"/>
              </a:ext>
            </a:extLst>
          </p:cNvPr>
          <p:cNvSpPr/>
          <p:nvPr/>
        </p:nvSpPr>
        <p:spPr>
          <a:xfrm>
            <a:off x="326207" y="4049516"/>
            <a:ext cx="1818548" cy="119347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/>
              <a:t>BottleNeck</a:t>
            </a:r>
            <a:endParaRPr lang="en-US" sz="2400" b="1" dirty="0"/>
          </a:p>
          <a:p>
            <a:pPr algn="ctr"/>
            <a:r>
              <a:rPr lang="en-US" sz="2400" b="1" dirty="0"/>
              <a:t>CSP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B62340-BF99-4ED4-BCCB-6D8E6BC3874A}"/>
              </a:ext>
            </a:extLst>
          </p:cNvPr>
          <p:cNvGrpSpPr/>
          <p:nvPr/>
        </p:nvGrpSpPr>
        <p:grpSpPr>
          <a:xfrm>
            <a:off x="2220669" y="4587314"/>
            <a:ext cx="291056" cy="117877"/>
            <a:chOff x="2196127" y="4296064"/>
            <a:chExt cx="538036" cy="217450"/>
          </a:xfrm>
        </p:grpSpPr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1DAB70-6E15-4C89-9025-A8AA7B630B1D}"/>
                </a:ext>
              </a:extLst>
            </p:cNvPr>
            <p:cNvCxnSpPr/>
            <p:nvPr/>
          </p:nvCxnSpPr>
          <p:spPr>
            <a:xfrm>
              <a:off x="2196127" y="4296064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00B941D-7E7C-4EDF-AE75-D31244894A68}"/>
                </a:ext>
              </a:extLst>
            </p:cNvPr>
            <p:cNvCxnSpPr/>
            <p:nvPr/>
          </p:nvCxnSpPr>
          <p:spPr>
            <a:xfrm>
              <a:off x="2196127" y="4407159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25FC029-C8FD-47DD-A386-5B3D931425FC}"/>
                </a:ext>
              </a:extLst>
            </p:cNvPr>
            <p:cNvCxnSpPr/>
            <p:nvPr/>
          </p:nvCxnSpPr>
          <p:spPr>
            <a:xfrm>
              <a:off x="2196127" y="4513514"/>
              <a:ext cx="53803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D9C5C60-59E6-4475-9557-0364B5C134D0}"/>
              </a:ext>
            </a:extLst>
          </p:cNvPr>
          <p:cNvSpPr txBox="1"/>
          <p:nvPr/>
        </p:nvSpPr>
        <p:spPr>
          <a:xfrm>
            <a:off x="226750" y="2769880"/>
            <a:ext cx="2275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Shortcut = True/ False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C7F145D-65D3-464E-80BA-81A3BE21F00D}"/>
              </a:ext>
            </a:extLst>
          </p:cNvPr>
          <p:cNvGrpSpPr/>
          <p:nvPr/>
        </p:nvGrpSpPr>
        <p:grpSpPr>
          <a:xfrm>
            <a:off x="4520633" y="3374997"/>
            <a:ext cx="202967" cy="1272540"/>
            <a:chOff x="3480136" y="1203960"/>
            <a:chExt cx="224504" cy="127254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A29D445-557A-4E6E-BCF5-3A8F7DEA607E}"/>
                </a:ext>
              </a:extLst>
            </p:cNvPr>
            <p:cNvCxnSpPr/>
            <p:nvPr/>
          </p:nvCxnSpPr>
          <p:spPr>
            <a:xfrm>
              <a:off x="3495376" y="1203960"/>
              <a:ext cx="0" cy="127254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21D7308-9A3D-4ECC-8494-2E32C7ED1E1B}"/>
                </a:ext>
              </a:extLst>
            </p:cNvPr>
            <p:cNvCxnSpPr/>
            <p:nvPr/>
          </p:nvCxnSpPr>
          <p:spPr>
            <a:xfrm>
              <a:off x="3480136" y="2476500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9FE0FD6-9E61-4748-8373-33330620BCA1}"/>
                </a:ext>
              </a:extLst>
            </p:cNvPr>
            <p:cNvCxnSpPr/>
            <p:nvPr/>
          </p:nvCxnSpPr>
          <p:spPr>
            <a:xfrm>
              <a:off x="3480136" y="1203960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E20B224-EA6B-4F8D-925A-C1BEF3F02D47}"/>
              </a:ext>
            </a:extLst>
          </p:cNvPr>
          <p:cNvGrpSpPr/>
          <p:nvPr/>
        </p:nvGrpSpPr>
        <p:grpSpPr>
          <a:xfrm>
            <a:off x="6360010" y="3338623"/>
            <a:ext cx="202967" cy="1272540"/>
            <a:chOff x="5514692" y="1167586"/>
            <a:chExt cx="224504" cy="1272540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BE101DE-16BC-4A58-9D15-CC99FDFB7D68}"/>
                </a:ext>
              </a:extLst>
            </p:cNvPr>
            <p:cNvCxnSpPr/>
            <p:nvPr/>
          </p:nvCxnSpPr>
          <p:spPr>
            <a:xfrm>
              <a:off x="5720432" y="1167586"/>
              <a:ext cx="0" cy="127254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0C0E3D1-F5EC-4ACE-9395-CBF708585FCD}"/>
                </a:ext>
              </a:extLst>
            </p:cNvPr>
            <p:cNvCxnSpPr/>
            <p:nvPr/>
          </p:nvCxnSpPr>
          <p:spPr>
            <a:xfrm>
              <a:off x="5514692" y="2440126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C7BA4AD-DEC1-4E34-8945-F9818D95081E}"/>
                </a:ext>
              </a:extLst>
            </p:cNvPr>
            <p:cNvCxnSpPr/>
            <p:nvPr/>
          </p:nvCxnSpPr>
          <p:spPr>
            <a:xfrm>
              <a:off x="5514692" y="1167586"/>
              <a:ext cx="224504" cy="0"/>
            </a:xfrm>
            <a:prstGeom prst="line">
              <a:avLst/>
            </a:prstGeom>
            <a:ln w="38100">
              <a:solidFill>
                <a:srgbClr val="34343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FCA7D3-AC3B-4BDF-8F49-A688CE01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33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CC16EA-2D67-4BEE-BEA2-F3367BE8B5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24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6" dur="1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23" grpId="0" animBg="1"/>
      <p:bldP spid="104" grpId="0" animBg="1"/>
      <p:bldP spid="105" grpId="0" animBg="1"/>
      <p:bldP spid="122" grpId="0"/>
      <p:bldP spid="125" grpId="0" animBg="1"/>
      <p:bldP spid="102" grpId="0" animBg="1"/>
      <p:bldP spid="110" grpId="0" animBg="1"/>
      <p:bldP spid="112" grpId="0" animBg="1"/>
      <p:bldP spid="113" grpId="0" animBg="1"/>
      <p:bldP spid="114" grpId="0" animBg="1"/>
      <p:bldP spid="116" grpId="0" animBg="1"/>
      <p:bldP spid="118" grpId="0" animBg="1"/>
      <p:bldP spid="120" grpId="0" animBg="1"/>
      <p:bldP spid="121" grpId="0" animBg="1"/>
      <p:bldP spid="146" grpId="0"/>
      <p:bldP spid="147" grpId="0"/>
      <p:bldP spid="155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84F8F06-37FF-4EEF-8F52-CB1D65DB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733D3-ED0D-45EF-BAB0-26C814ADC56A}"/>
              </a:ext>
            </a:extLst>
          </p:cNvPr>
          <p:cNvSpPr txBox="1"/>
          <p:nvPr/>
        </p:nvSpPr>
        <p:spPr>
          <a:xfrm>
            <a:off x="1832757" y="302060"/>
            <a:ext cx="8334375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Loss Function: </a:t>
            </a:r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CIoU</a:t>
            </a:r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 Loss</a:t>
            </a:r>
            <a:endParaRPr lang="en-US" sz="32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796FEB-BCFF-4C74-9707-74F1669C4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pic>
        <p:nvPicPr>
          <p:cNvPr id="13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1357F1C0-2EB8-4364-B42F-1EE358811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91" y="1435290"/>
            <a:ext cx="2733675" cy="34766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13226D-D05E-4E1C-A3DB-1E960B89DF57}"/>
              </a:ext>
            </a:extLst>
          </p:cNvPr>
          <p:cNvSpPr txBox="1"/>
          <p:nvPr/>
        </p:nvSpPr>
        <p:spPr>
          <a:xfrm>
            <a:off x="2425958" y="2523304"/>
            <a:ext cx="29787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d</a:t>
            </a:r>
            <a:endParaRPr lang="en-US" sz="2400" b="1">
              <a:cs typeface="Calibri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24AB5A-DFAF-4D15-A391-34266B4F6669}"/>
              </a:ext>
            </a:extLst>
          </p:cNvPr>
          <p:cNvSpPr/>
          <p:nvPr/>
        </p:nvSpPr>
        <p:spPr>
          <a:xfrm>
            <a:off x="861260" y="1436589"/>
            <a:ext cx="2729345" cy="347749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D1B0359-1AAB-4A40-A02A-3F68C173932F}"/>
              </a:ext>
            </a:extLst>
          </p:cNvPr>
          <p:cNvCxnSpPr/>
          <p:nvPr/>
        </p:nvCxnSpPr>
        <p:spPr>
          <a:xfrm>
            <a:off x="886371" y="1454771"/>
            <a:ext cx="2708563" cy="3442854"/>
          </a:xfrm>
          <a:prstGeom prst="straightConnector1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6DD003-FCC5-40A6-B205-EDEA48E3C52B}"/>
              </a:ext>
            </a:extLst>
          </p:cNvPr>
          <p:cNvSpPr txBox="1"/>
          <p:nvPr/>
        </p:nvSpPr>
        <p:spPr>
          <a:xfrm>
            <a:off x="1386867" y="3458485"/>
            <a:ext cx="4087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C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id="{1D3FC267-FD99-4A4F-BF91-8DA75CB2BBF0}"/>
              </a:ext>
            </a:extLst>
          </p:cNvPr>
          <p:cNvSpPr/>
          <p:nvPr/>
        </p:nvSpPr>
        <p:spPr>
          <a:xfrm rot="19380000">
            <a:off x="1551551" y="1193703"/>
            <a:ext cx="768927" cy="4419599"/>
          </a:xfrm>
          <a:prstGeom prst="leftBrace">
            <a:avLst/>
          </a:prstGeom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0E82CD74-7EA5-41AE-B40B-B655FF9CDB4E}"/>
              </a:ext>
            </a:extLst>
          </p:cNvPr>
          <p:cNvSpPr/>
          <p:nvPr/>
        </p:nvSpPr>
        <p:spPr>
          <a:xfrm rot="18360000">
            <a:off x="2171818" y="2694223"/>
            <a:ext cx="401781" cy="581892"/>
          </a:xfrm>
          <a:prstGeom prst="rightBrac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E93855F4-D784-496D-A5F9-7E1C2B776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9694" y="1029611"/>
            <a:ext cx="3283527" cy="1593272"/>
          </a:xfrm>
          <a:prstGeom prst="rect">
            <a:avLst/>
          </a:prstGeom>
        </p:spPr>
      </p:pic>
      <p:pic>
        <p:nvPicPr>
          <p:cNvPr id="27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89A2E6-16A5-40FF-86CC-45561DE6A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4252" y="3917444"/>
            <a:ext cx="5964381" cy="1109312"/>
          </a:xfrm>
          <a:prstGeom prst="rect">
            <a:avLst/>
          </a:prstGeom>
        </p:spPr>
      </p:pic>
      <p:pic>
        <p:nvPicPr>
          <p:cNvPr id="28" name="Picture 28" descr="Table&#10;&#10;Description automatically generated with medium confidence">
            <a:extLst>
              <a:ext uri="{FF2B5EF4-FFF2-40B4-BE49-F238E27FC236}">
                <a16:creationId xmlns:a16="http://schemas.microsoft.com/office/drawing/2014/main" id="{7EB1A24F-78FD-4693-9131-D3BDF63CA5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0242" y="994178"/>
            <a:ext cx="4159827" cy="1760393"/>
          </a:xfrm>
          <a:prstGeom prst="rect">
            <a:avLst/>
          </a:prstGeom>
        </p:spPr>
      </p:pic>
      <p:pic>
        <p:nvPicPr>
          <p:cNvPr id="29" name="Picture 29" descr="Text, letter&#10;&#10;Description automatically generated">
            <a:extLst>
              <a:ext uri="{FF2B5EF4-FFF2-40B4-BE49-F238E27FC236}">
                <a16:creationId xmlns:a16="http://schemas.microsoft.com/office/drawing/2014/main" id="{F6876BF7-0E59-4B68-BCEC-A90BD494B9F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5277" y="2814353"/>
            <a:ext cx="5902036" cy="10130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96B195A-C99E-4F94-A11D-5EC3D5E394C9}"/>
              </a:ext>
            </a:extLst>
          </p:cNvPr>
          <p:cNvSpPr txBox="1"/>
          <p:nvPr/>
        </p:nvSpPr>
        <p:spPr>
          <a:xfrm>
            <a:off x="755619" y="1033075"/>
            <a:ext cx="3532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C71540-1641-4EC5-82A7-6F567CEF1955}"/>
              </a:ext>
            </a:extLst>
          </p:cNvPr>
          <p:cNvSpPr txBox="1"/>
          <p:nvPr/>
        </p:nvSpPr>
        <p:spPr>
          <a:xfrm>
            <a:off x="3512673" y="1788147"/>
            <a:ext cx="56110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400" b="1"/>
              <a:t>B</a:t>
            </a:r>
            <a:r>
              <a:rPr lang="en-US" sz="2400" baseline="30000"/>
              <a:t>gt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676256-32F6-45B3-B66D-A67A0DCFA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34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A1894DE-2649-4CA0-B4EC-08C2FA00D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97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2649" y="169692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Tracking</a:t>
            </a: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3393" y="629627"/>
            <a:ext cx="918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“IOU Tracker” method was implemented for tracking the vehicles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4D9AB4-1C54-4BF7-B4AE-D689D360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5E972B-E515-43B0-8A14-50C4C4349E9F}"/>
              </a:ext>
            </a:extLst>
          </p:cNvPr>
          <p:cNvSpPr/>
          <p:nvPr/>
        </p:nvSpPr>
        <p:spPr>
          <a:xfrm>
            <a:off x="982730" y="1462412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Get Consecutive Images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D52CE00-C51E-47EA-BE47-B0CD35970127}"/>
              </a:ext>
            </a:extLst>
          </p:cNvPr>
          <p:cNvSpPr/>
          <p:nvPr/>
        </p:nvSpPr>
        <p:spPr>
          <a:xfrm>
            <a:off x="982730" y="2589287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Select vehicle from an image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5B5B11-BCB6-4CD6-8FEC-8D971E3A7FCB}"/>
              </a:ext>
            </a:extLst>
          </p:cNvPr>
          <p:cNvSpPr/>
          <p:nvPr/>
        </p:nvSpPr>
        <p:spPr>
          <a:xfrm>
            <a:off x="982730" y="3722985"/>
            <a:ext cx="3055870" cy="75691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Calculate its IOU of all vehicles from the next image 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0AF7B24-BBAE-4DCD-B036-7728DFE6C6BB}"/>
              </a:ext>
            </a:extLst>
          </p:cNvPr>
          <p:cNvSpPr/>
          <p:nvPr/>
        </p:nvSpPr>
        <p:spPr>
          <a:xfrm>
            <a:off x="735080" y="4887552"/>
            <a:ext cx="3551170" cy="894123"/>
          </a:xfrm>
          <a:prstGeom prst="round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Get the vehicle with the maximum IOU. This is the same vehicle.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6DFEB29-17D2-4135-B716-F5999035F467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2510665" y="2219325"/>
            <a:ext cx="0" cy="36996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5085B5-CA12-4A71-8373-1FD3E081FBEA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2510665" y="3346200"/>
            <a:ext cx="0" cy="3767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8F95A6C-B218-41F0-B168-00169A0265F3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2510665" y="4479898"/>
            <a:ext cx="0" cy="40765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33116B8-343C-4312-A250-43D8393AA6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85" y="1401226"/>
            <a:ext cx="4479345" cy="4479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B9F1D23-D278-4CBA-AC25-6901021D78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779" y="1408625"/>
            <a:ext cx="4479345" cy="447934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5477121-594F-40D3-9348-B44853B2EC9A}"/>
              </a:ext>
            </a:extLst>
          </p:cNvPr>
          <p:cNvSpPr/>
          <p:nvPr/>
        </p:nvSpPr>
        <p:spPr>
          <a:xfrm>
            <a:off x="9556394" y="3534592"/>
            <a:ext cx="393854" cy="4671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FD113-7A47-4C47-9C61-BB0934E33D55}"/>
              </a:ext>
            </a:extLst>
          </p:cNvPr>
          <p:cNvSpPr/>
          <p:nvPr/>
        </p:nvSpPr>
        <p:spPr>
          <a:xfrm>
            <a:off x="9661671" y="3648298"/>
            <a:ext cx="268913" cy="4671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EC16B6-57B8-4B6F-855E-CC1A2888641A}"/>
              </a:ext>
            </a:extLst>
          </p:cNvPr>
          <p:cNvSpPr/>
          <p:nvPr/>
        </p:nvSpPr>
        <p:spPr>
          <a:xfrm>
            <a:off x="9655038" y="3648297"/>
            <a:ext cx="268913" cy="353432"/>
          </a:xfrm>
          <a:prstGeom prst="rect">
            <a:avLst/>
          </a:prstGeom>
          <a:solidFill>
            <a:srgbClr val="2F5597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E0D691E7-6BAA-4DCC-BBB7-89EDD8FCE54E}"/>
              </a:ext>
            </a:extLst>
          </p:cNvPr>
          <p:cNvSpPr/>
          <p:nvPr/>
        </p:nvSpPr>
        <p:spPr>
          <a:xfrm rot="1243970">
            <a:off x="9194239" y="3558266"/>
            <a:ext cx="571500" cy="27622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c 26">
            <a:extLst>
              <a:ext uri="{FF2B5EF4-FFF2-40B4-BE49-F238E27FC236}">
                <a16:creationId xmlns:a16="http://schemas.microsoft.com/office/drawing/2014/main" id="{B11BC860-9831-491A-92FF-03121F8043BD}"/>
              </a:ext>
            </a:extLst>
          </p:cNvPr>
          <p:cNvSpPr/>
          <p:nvPr/>
        </p:nvSpPr>
        <p:spPr>
          <a:xfrm rot="478701">
            <a:off x="9428924" y="3810325"/>
            <a:ext cx="567120" cy="903671"/>
          </a:xfrm>
          <a:prstGeom prst="arc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E00290A1-D238-4F46-85E7-4AEDD7DF3D4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38299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6" presetClass="emph" presetSubtype="0" autoRev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9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9" grpId="0" animBg="1"/>
      <p:bldP spid="19" grpId="1" animBg="1"/>
      <p:bldP spid="16" grpId="0" animBg="1"/>
      <p:bldP spid="16" grpId="1" animBg="1"/>
      <p:bldP spid="22" grpId="0" animBg="1"/>
      <p:bldP spid="22" grpId="1" animBg="1"/>
      <p:bldP spid="23" grpId="0" animBg="1"/>
      <p:bldP spid="23" grpId="1" animBg="1"/>
      <p:bldP spid="2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32649" y="169692"/>
            <a:ext cx="83343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chemeClr val="accent4">
                    <a:lumMod val="75000"/>
                  </a:schemeClr>
                </a:solidFill>
              </a:rPr>
              <a:t>Tracking+Detection</a:t>
            </a:r>
            <a:endParaRPr lang="en-US" sz="32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pic>
        <p:nvPicPr>
          <p:cNvPr id="4" name="video-1602860043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92780" y="1803162"/>
            <a:ext cx="4208803" cy="4208803"/>
          </a:xfrm>
          <a:prstGeom prst="rect">
            <a:avLst/>
          </a:prstGeom>
        </p:spPr>
      </p:pic>
      <p:pic>
        <p:nvPicPr>
          <p:cNvPr id="5" name="video-1602860802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640083" y="1803162"/>
            <a:ext cx="4209514" cy="4209514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57777E7-8C28-4725-9F97-F00AA631ED5F}"/>
              </a:ext>
            </a:extLst>
          </p:cNvPr>
          <p:cNvSpPr/>
          <p:nvPr/>
        </p:nvSpPr>
        <p:spPr>
          <a:xfrm>
            <a:off x="1692780" y="1436696"/>
            <a:ext cx="1206924" cy="369332"/>
          </a:xfrm>
          <a:prstGeom prst="roundRect">
            <a:avLst/>
          </a:prstGeom>
          <a:solidFill>
            <a:srgbClr val="343434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Day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57777E7-8C28-4725-9F97-F00AA631ED5F}"/>
              </a:ext>
            </a:extLst>
          </p:cNvPr>
          <p:cNvSpPr/>
          <p:nvPr/>
        </p:nvSpPr>
        <p:spPr>
          <a:xfrm>
            <a:off x="6640083" y="1436696"/>
            <a:ext cx="1206924" cy="369332"/>
          </a:xfrm>
          <a:prstGeom prst="roundRect">
            <a:avLst/>
          </a:prstGeom>
          <a:solidFill>
            <a:srgbClr val="343434"/>
          </a:solidFill>
          <a:ln>
            <a:solidFill>
              <a:srgbClr val="3434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Night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944025-4FF2-454E-AFCC-E18907D64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36</a:t>
            </a:fld>
            <a:endParaRPr lang="en-US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B79A3DAC-C347-4AA1-8E8F-AE92C8E23442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473093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6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704" objId="4"/>
        <p14:playEvt time="2704" objId="5"/>
        <p14:stopEvt time="6124" objId="5"/>
        <p14:stopEvt time="7620" objId="4"/>
      </p14:showEvtLst>
    </p:ext>
  </p:extLs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49509A-8948-4355-B8DE-F2EBE8C9D7E8}"/>
              </a:ext>
            </a:extLst>
          </p:cNvPr>
          <p:cNvSpPr/>
          <p:nvPr/>
        </p:nvSpPr>
        <p:spPr>
          <a:xfrm>
            <a:off x="123826" y="925764"/>
            <a:ext cx="12105733" cy="1569660"/>
          </a:xfrm>
          <a:prstGeom prst="rect">
            <a:avLst/>
          </a:prstGeom>
          <a:solidFill>
            <a:srgbClr val="3434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6119ADA-ADB5-457C-975B-0054190EB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CA16B9-209C-4394-B409-7F55FF29A7C6}"/>
              </a:ext>
            </a:extLst>
          </p:cNvPr>
          <p:cNvSpPr txBox="1"/>
          <p:nvPr/>
        </p:nvSpPr>
        <p:spPr>
          <a:xfrm>
            <a:off x="837850" y="246853"/>
            <a:ext cx="1041565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Conclusion </a:t>
            </a:r>
            <a:endParaRPr lang="en-US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AD0757-DA22-42B8-AF86-E91B0C2DD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0B9209-957D-47D9-B0FC-9B632604AAE9}"/>
              </a:ext>
            </a:extLst>
          </p:cNvPr>
          <p:cNvSpPr txBox="1"/>
          <p:nvPr/>
        </p:nvSpPr>
        <p:spPr>
          <a:xfrm>
            <a:off x="569344" y="925764"/>
            <a:ext cx="1095267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Real time object detection.</a:t>
            </a:r>
            <a:endParaRPr lang="en-US" sz="3200" dirty="0">
              <a:solidFill>
                <a:schemeClr val="accent4">
                  <a:lumMod val="20000"/>
                  <a:lumOff val="80000"/>
                </a:schemeClr>
              </a:solidFill>
              <a:cs typeface="Calibri"/>
            </a:endParaRP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Real time vehicle tracking.</a:t>
            </a:r>
          </a:p>
          <a:p>
            <a:pPr marL="457200" indent="-457200">
              <a:buFont typeface="Wingdings"/>
              <a:buChar char="Ø"/>
            </a:pPr>
            <a:r>
              <a:rPr 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cs typeface="Calibri"/>
              </a:rPr>
              <a:t>Handling fisheye images.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BE837-666C-4E1B-A13B-9F21358FA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DE73A8-ACA0-447B-AFDE-E48F21688816}"/>
              </a:ext>
            </a:extLst>
          </p:cNvPr>
          <p:cNvSpPr/>
          <p:nvPr/>
        </p:nvSpPr>
        <p:spPr>
          <a:xfrm>
            <a:off x="182632" y="5583781"/>
            <a:ext cx="12009368" cy="142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B9A561-A28D-44C6-85BB-F5F483AE272A}"/>
              </a:ext>
            </a:extLst>
          </p:cNvPr>
          <p:cNvSpPr/>
          <p:nvPr/>
        </p:nvSpPr>
        <p:spPr>
          <a:xfrm>
            <a:off x="6827521" y="4927600"/>
            <a:ext cx="1021080" cy="65618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7B2899-7594-44A1-8660-E34A128079FB}"/>
              </a:ext>
            </a:extLst>
          </p:cNvPr>
          <p:cNvSpPr/>
          <p:nvPr/>
        </p:nvSpPr>
        <p:spPr>
          <a:xfrm>
            <a:off x="4680440" y="3271520"/>
            <a:ext cx="1021080" cy="2312261"/>
          </a:xfrm>
          <a:prstGeom prst="rect">
            <a:avLst/>
          </a:prstGeom>
          <a:solidFill>
            <a:srgbClr val="F2AA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A8EC35-3512-4A65-811F-3662FA2D6521}"/>
              </a:ext>
            </a:extLst>
          </p:cNvPr>
          <p:cNvSpPr txBox="1"/>
          <p:nvPr/>
        </p:nvSpPr>
        <p:spPr>
          <a:xfrm>
            <a:off x="528320" y="2634273"/>
            <a:ext cx="6685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Inference*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D4CF06D-36F4-4C0C-8D1E-807A2DB4B593}"/>
              </a:ext>
            </a:extLst>
          </p:cNvPr>
          <p:cNvSpPr txBox="1"/>
          <p:nvPr/>
        </p:nvSpPr>
        <p:spPr>
          <a:xfrm>
            <a:off x="6929120" y="5060868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 fps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A94694-E8B3-4B9A-BFEA-0C18D82CF0B6}"/>
              </a:ext>
            </a:extLst>
          </p:cNvPr>
          <p:cNvSpPr txBox="1"/>
          <p:nvPr/>
        </p:nvSpPr>
        <p:spPr>
          <a:xfrm>
            <a:off x="4815057" y="4267812"/>
            <a:ext cx="868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90 fps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98F206-8FEC-4DF3-947C-9B63DB94C687}"/>
              </a:ext>
            </a:extLst>
          </p:cNvPr>
          <p:cNvSpPr txBox="1"/>
          <p:nvPr/>
        </p:nvSpPr>
        <p:spPr>
          <a:xfrm>
            <a:off x="345440" y="5872480"/>
            <a:ext cx="2611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*</a:t>
            </a:r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given necessary device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602D39-6BCB-4873-A6AD-B32CE2BCE997}"/>
              </a:ext>
            </a:extLst>
          </p:cNvPr>
          <p:cNvSpPr txBox="1"/>
          <p:nvPr/>
        </p:nvSpPr>
        <p:spPr>
          <a:xfrm>
            <a:off x="4510260" y="5715838"/>
            <a:ext cx="136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Single Model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746740-0D38-48B4-96E3-27F9FAC0C4A9}"/>
              </a:ext>
            </a:extLst>
          </p:cNvPr>
          <p:cNvSpPr txBox="1"/>
          <p:nvPr/>
        </p:nvSpPr>
        <p:spPr>
          <a:xfrm>
            <a:off x="6657341" y="5715838"/>
            <a:ext cx="13614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4">
                    <a:lumMod val="50000"/>
                  </a:schemeClr>
                </a:solidFill>
              </a:rPr>
              <a:t>Ensemble Model</a:t>
            </a:r>
            <a:endParaRPr lang="en-US" sz="2800" b="1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CDA02DF-DB5D-4E3B-8071-1B63ED33DCC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768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0" grpId="0" animBg="1"/>
      <p:bldP spid="12" grpId="0" animBg="1"/>
      <p:bldP spid="16" grpId="0" animBg="1"/>
      <p:bldP spid="18" grpId="0"/>
      <p:bldP spid="19" grpId="0"/>
      <p:bldP spid="21" grpId="0"/>
      <p:bldP spid="22" grpId="0"/>
      <p:bldP spid="23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444241" y="1797770"/>
            <a:ext cx="940892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solidFill>
                  <a:schemeClr val="accent4">
                    <a:lumMod val="75000"/>
                  </a:schemeClr>
                </a:solidFill>
              </a:rPr>
              <a:t>Thank You for your valuable time.</a:t>
            </a:r>
          </a:p>
          <a:p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BBDD19-9C3C-422F-9874-D1679F2C5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38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FAE33E4-12FF-4739-AB2F-22A35A878B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61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ythrough dir="ou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4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639907" y="2381209"/>
            <a:ext cx="891218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accent4">
                    <a:lumMod val="75000"/>
                  </a:schemeClr>
                </a:solidFill>
              </a:rPr>
              <a:t>Any Question(s)?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MULTILAYER PERCEPTRON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9549040-D83E-4EB4-963F-AC4A6A08F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865DE-2564-4B19-846A-C3C1C501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39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A999EFA-5111-4FC4-9ABA-305B913AD7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49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689169" cy="16970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Exposure introduced with vehicle lights in night view.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42C79-BEC0-4BCA-A273-E2D2A9289AB0}"/>
              </a:ext>
            </a:extLst>
          </p:cNvPr>
          <p:cNvSpPr txBox="1"/>
          <p:nvPr/>
        </p:nvSpPr>
        <p:spPr>
          <a:xfrm>
            <a:off x="882378" y="1351249"/>
            <a:ext cx="3529824" cy="2324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Day/Night views variance, as night view suffers from low quality related to lighting conditions</a:t>
            </a:r>
          </a:p>
          <a:p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8B15F7-C539-4E87-9B58-EAB904666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24" y="1219426"/>
            <a:ext cx="2587752" cy="25877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9440773-02F8-46B1-856C-7958AB8B95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20" y="1214604"/>
            <a:ext cx="2587752" cy="25877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7BB54E-A478-4319-A9AB-7176CFA3B6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24" y="3987649"/>
            <a:ext cx="2587752" cy="258775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1FC7312-CDB2-406E-A353-2C14F653CDB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6863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3543"/>
    </mc:Choice>
    <mc:Fallback xmlns="">
      <p:transition spd="slow" advClick="0" advTm="13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E6DE6DC5-8809-4692-B3FE-012B9E16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EA77D-9EF7-4C09-96B5-74C531AFE4F5}"/>
              </a:ext>
            </a:extLst>
          </p:cNvPr>
          <p:cNvSpPr txBox="1"/>
          <p:nvPr/>
        </p:nvSpPr>
        <p:spPr>
          <a:xfrm>
            <a:off x="1099978" y="305654"/>
            <a:ext cx="9925050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Challenges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370063-69B7-4B80-9F51-120AB0D55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2D3A07-D370-4EB9-B506-8260BDF956C5}"/>
              </a:ext>
            </a:extLst>
          </p:cNvPr>
          <p:cNvSpPr txBox="1"/>
          <p:nvPr/>
        </p:nvSpPr>
        <p:spPr>
          <a:xfrm>
            <a:off x="723033" y="4126531"/>
            <a:ext cx="3689169" cy="11430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Imbalance between Day and Night cases.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42C79-BEC0-4BCA-A273-E2D2A9289AB0}"/>
              </a:ext>
            </a:extLst>
          </p:cNvPr>
          <p:cNvSpPr txBox="1"/>
          <p:nvPr/>
        </p:nvSpPr>
        <p:spPr>
          <a:xfrm>
            <a:off x="882378" y="1127729"/>
            <a:ext cx="3529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Imbalance between different types of vehicles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0C289C7-9080-47CC-B211-94C9E4A329A6}"/>
              </a:ext>
            </a:extLst>
          </p:cNvPr>
          <p:cNvGrpSpPr/>
          <p:nvPr/>
        </p:nvGrpSpPr>
        <p:grpSpPr>
          <a:xfrm>
            <a:off x="5557334" y="329979"/>
            <a:ext cx="4562026" cy="2867513"/>
            <a:chOff x="5557334" y="329979"/>
            <a:chExt cx="4562026" cy="2867513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7F99AEC-9290-4934-BA7E-C8B797693156}"/>
                </a:ext>
              </a:extLst>
            </p:cNvPr>
            <p:cNvGrpSpPr/>
            <p:nvPr/>
          </p:nvGrpSpPr>
          <p:grpSpPr>
            <a:xfrm>
              <a:off x="5557334" y="329979"/>
              <a:ext cx="4562026" cy="2867513"/>
              <a:chOff x="5557334" y="329979"/>
              <a:chExt cx="4562026" cy="286751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CF91BAF-DCBB-457A-92DA-CCCD577F7BFF}"/>
                  </a:ext>
                </a:extLst>
              </p:cNvPr>
              <p:cNvSpPr/>
              <p:nvPr/>
            </p:nvSpPr>
            <p:spPr>
              <a:xfrm>
                <a:off x="7874000" y="2660011"/>
                <a:ext cx="2245360" cy="14415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FC8B628-018A-43CB-AA6B-514ED198AF0B}"/>
                  </a:ext>
                </a:extLst>
              </p:cNvPr>
              <p:cNvSpPr/>
              <p:nvPr/>
            </p:nvSpPr>
            <p:spPr>
              <a:xfrm>
                <a:off x="8390366" y="2075234"/>
                <a:ext cx="523582" cy="584775"/>
              </a:xfrm>
              <a:prstGeom prst="rect">
                <a:avLst/>
              </a:prstGeom>
              <a:solidFill>
                <a:srgbClr val="F2AA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61BD4F2-4297-4030-9A93-7DCFC1DC2163}"/>
                  </a:ext>
                </a:extLst>
              </p:cNvPr>
              <p:cNvSpPr/>
              <p:nvPr/>
            </p:nvSpPr>
            <p:spPr>
              <a:xfrm>
                <a:off x="8913948" y="329979"/>
                <a:ext cx="570842" cy="2330031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0B83D1-FFD0-4FF8-8517-4CC9318C96B3}"/>
                  </a:ext>
                </a:extLst>
              </p:cNvPr>
              <p:cNvSpPr txBox="1"/>
              <p:nvPr/>
            </p:nvSpPr>
            <p:spPr>
              <a:xfrm>
                <a:off x="8148955" y="2828160"/>
                <a:ext cx="16954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Different Types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17E9710-37AC-471E-89F3-F98AE895E057}"/>
                  </a:ext>
                </a:extLst>
              </p:cNvPr>
              <p:cNvGrpSpPr/>
              <p:nvPr/>
            </p:nvGrpSpPr>
            <p:grpSpPr>
              <a:xfrm>
                <a:off x="5557334" y="1157880"/>
                <a:ext cx="2274336" cy="377723"/>
                <a:chOff x="575385" y="6345065"/>
                <a:chExt cx="2274336" cy="377723"/>
              </a:xfrm>
            </p:grpSpPr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B1D29A8-FF35-438F-9C74-218F1628708E}"/>
                    </a:ext>
                  </a:extLst>
                </p:cNvPr>
                <p:cNvSpPr/>
                <p:nvPr/>
              </p:nvSpPr>
              <p:spPr>
                <a:xfrm>
                  <a:off x="575385" y="6407795"/>
                  <a:ext cx="217770" cy="243872"/>
                </a:xfrm>
                <a:prstGeom prst="rect">
                  <a:avLst/>
                </a:prstGeom>
                <a:solidFill>
                  <a:srgbClr val="F2AA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FF48E37-C95D-4D22-A6EC-22000BA97D09}"/>
                    </a:ext>
                  </a:extLst>
                </p:cNvPr>
                <p:cNvSpPr txBox="1"/>
                <p:nvPr/>
              </p:nvSpPr>
              <p:spPr>
                <a:xfrm>
                  <a:off x="793155" y="6353456"/>
                  <a:ext cx="765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Big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C734E02-4EA4-4D46-8F48-EBFA4C170D08}"/>
                    </a:ext>
                  </a:extLst>
                </p:cNvPr>
                <p:cNvSpPr txBox="1"/>
                <p:nvPr/>
              </p:nvSpPr>
              <p:spPr>
                <a:xfrm>
                  <a:off x="2083509" y="6345065"/>
                  <a:ext cx="7662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Small</a:t>
                  </a: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B61BA1E-36DE-4F80-ABD2-FC81DAF0E0F9}"/>
                    </a:ext>
                  </a:extLst>
                </p:cNvPr>
                <p:cNvSpPr/>
                <p:nvPr/>
              </p:nvSpPr>
              <p:spPr>
                <a:xfrm>
                  <a:off x="1764665" y="6407795"/>
                  <a:ext cx="217770" cy="243872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F630B0E-96CB-4895-9CC3-BA535620E590}"/>
                </a:ext>
              </a:extLst>
            </p:cNvPr>
            <p:cNvSpPr txBox="1"/>
            <p:nvPr/>
          </p:nvSpPr>
          <p:spPr>
            <a:xfrm>
              <a:off x="8444842" y="2193755"/>
              <a:ext cx="4691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5%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8A85B19-D658-4B97-9C9B-93358430F3A7}"/>
                </a:ext>
              </a:extLst>
            </p:cNvPr>
            <p:cNvSpPr txBox="1"/>
            <p:nvPr/>
          </p:nvSpPr>
          <p:spPr>
            <a:xfrm>
              <a:off x="8910916" y="2193755"/>
              <a:ext cx="669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60%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17E630-8255-4A34-AD3B-295230DAEAF4}"/>
              </a:ext>
            </a:extLst>
          </p:cNvPr>
          <p:cNvGrpSpPr/>
          <p:nvPr/>
        </p:nvGrpSpPr>
        <p:grpSpPr>
          <a:xfrm>
            <a:off x="5544539" y="3844814"/>
            <a:ext cx="4598451" cy="2890271"/>
            <a:chOff x="5544539" y="3844814"/>
            <a:chExt cx="4598451" cy="289027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DBC1BE3-AC30-4348-A4B4-ECBDAA0D96EF}"/>
                </a:ext>
              </a:extLst>
            </p:cNvPr>
            <p:cNvGrpSpPr/>
            <p:nvPr/>
          </p:nvGrpSpPr>
          <p:grpSpPr>
            <a:xfrm>
              <a:off x="5544539" y="3844814"/>
              <a:ext cx="4598451" cy="2474542"/>
              <a:chOff x="5544539" y="3844814"/>
              <a:chExt cx="4598451" cy="247454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23A7545-D9CB-498B-ABA6-A697FEC435E5}"/>
                  </a:ext>
                </a:extLst>
              </p:cNvPr>
              <p:cNvSpPr/>
              <p:nvPr/>
            </p:nvSpPr>
            <p:spPr>
              <a:xfrm>
                <a:off x="7897630" y="6175206"/>
                <a:ext cx="2245360" cy="144150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0B75493-EA13-45A0-9447-9CAEC12E3262}"/>
                  </a:ext>
                </a:extLst>
              </p:cNvPr>
              <p:cNvSpPr/>
              <p:nvPr/>
            </p:nvSpPr>
            <p:spPr>
              <a:xfrm>
                <a:off x="8390366" y="3844814"/>
                <a:ext cx="547212" cy="2330390"/>
              </a:xfrm>
              <a:prstGeom prst="rect">
                <a:avLst/>
              </a:prstGeom>
              <a:solidFill>
                <a:srgbClr val="F2AA1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E078061A-8C6A-4235-AEAB-89E1F6BBFBD4}"/>
                  </a:ext>
                </a:extLst>
              </p:cNvPr>
              <p:cNvSpPr/>
              <p:nvPr/>
            </p:nvSpPr>
            <p:spPr>
              <a:xfrm>
                <a:off x="8937578" y="4907280"/>
                <a:ext cx="547212" cy="1267925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9283C3CE-76DF-4E95-9F62-FA05F8810E96}"/>
                  </a:ext>
                </a:extLst>
              </p:cNvPr>
              <p:cNvGrpSpPr/>
              <p:nvPr/>
            </p:nvGrpSpPr>
            <p:grpSpPr>
              <a:xfrm>
                <a:off x="5544539" y="4350264"/>
                <a:ext cx="2274336" cy="377723"/>
                <a:chOff x="575385" y="6345065"/>
                <a:chExt cx="2274336" cy="377723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D898A033-4070-43B2-BBFA-1C0B194CB841}"/>
                    </a:ext>
                  </a:extLst>
                </p:cNvPr>
                <p:cNvSpPr/>
                <p:nvPr/>
              </p:nvSpPr>
              <p:spPr>
                <a:xfrm>
                  <a:off x="575385" y="6407795"/>
                  <a:ext cx="217770" cy="243872"/>
                </a:xfrm>
                <a:prstGeom prst="rect">
                  <a:avLst/>
                </a:prstGeom>
                <a:solidFill>
                  <a:srgbClr val="F2AA1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48B752B-3E39-4D59-B968-8015701C062D}"/>
                    </a:ext>
                  </a:extLst>
                </p:cNvPr>
                <p:cNvSpPr txBox="1"/>
                <p:nvPr/>
              </p:nvSpPr>
              <p:spPr>
                <a:xfrm>
                  <a:off x="793155" y="6353456"/>
                  <a:ext cx="76569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Day</a:t>
                  </a:r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44F7815D-95AD-4DB7-9081-4845EC299115}"/>
                    </a:ext>
                  </a:extLst>
                </p:cNvPr>
                <p:cNvSpPr txBox="1"/>
                <p:nvPr/>
              </p:nvSpPr>
              <p:spPr>
                <a:xfrm>
                  <a:off x="2083509" y="6345065"/>
                  <a:ext cx="76621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Night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0D059D4-2930-495B-9FC9-5B478BAE421A}"/>
                    </a:ext>
                  </a:extLst>
                </p:cNvPr>
                <p:cNvSpPr/>
                <p:nvPr/>
              </p:nvSpPr>
              <p:spPr>
                <a:xfrm>
                  <a:off x="1764665" y="6407795"/>
                  <a:ext cx="217770" cy="243872"/>
                </a:xfrm>
                <a:prstGeom prst="rect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93EA71-82F7-4F5A-A8DE-2F18FEE69021}"/>
                </a:ext>
              </a:extLst>
            </p:cNvPr>
            <p:cNvSpPr txBox="1"/>
            <p:nvPr/>
          </p:nvSpPr>
          <p:spPr>
            <a:xfrm>
              <a:off x="8172585" y="6365753"/>
              <a:ext cx="16954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Day or Night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B012EBD-7DAC-4C04-B65C-A98D26BEDEEB}"/>
                </a:ext>
              </a:extLst>
            </p:cNvPr>
            <p:cNvSpPr txBox="1"/>
            <p:nvPr/>
          </p:nvSpPr>
          <p:spPr>
            <a:xfrm>
              <a:off x="8357145" y="5540801"/>
              <a:ext cx="644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67%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EEA37DF-E78E-45CF-BD22-0B33FAF5492A}"/>
                </a:ext>
              </a:extLst>
            </p:cNvPr>
            <p:cNvSpPr txBox="1"/>
            <p:nvPr/>
          </p:nvSpPr>
          <p:spPr>
            <a:xfrm>
              <a:off x="8936282" y="5540801"/>
              <a:ext cx="6042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33%</a:t>
              </a:r>
            </a:p>
          </p:txBody>
        </p:sp>
      </p:grp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5E2E13A0-A4D4-4209-A9CA-1931EE5F3E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0305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687"/>
    </mc:Choice>
    <mc:Fallback xmlns="">
      <p:transition spd="slow" advClick="0" advTm="86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F0A05D-6684-4EAE-B05F-C35835C829CD}"/>
              </a:ext>
            </a:extLst>
          </p:cNvPr>
          <p:cNvSpPr txBox="1"/>
          <p:nvPr/>
        </p:nvSpPr>
        <p:spPr>
          <a:xfrm>
            <a:off x="600075" y="1237638"/>
            <a:ext cx="107537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50000"/>
                  </a:schemeClr>
                </a:solidFill>
              </a:rPr>
              <a:t>Fisheye Dataset</a:t>
            </a:r>
            <a:endParaRPr lang="en-US" sz="2400" dirty="0">
              <a:solidFill>
                <a:schemeClr val="accent4">
                  <a:lumMod val="50000"/>
                </a:schemeClr>
              </a:solidFill>
              <a:cs typeface="Calibri" panose="020F0502020204030204"/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ABE06C00-0135-4D49-8443-06561512B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46740"/>
              </p:ext>
            </p:extLst>
          </p:nvPr>
        </p:nvGraphicFramePr>
        <p:xfrm>
          <a:off x="591484" y="1902864"/>
          <a:ext cx="10477834" cy="1962148"/>
        </p:xfrm>
        <a:graphic>
          <a:graphicData uri="http://schemas.openxmlformats.org/drawingml/2006/table">
            <a:tbl>
              <a:tblPr firstRow="1" firstCol="1">
                <a:tableStyleId>{E8034E78-7F5D-4C2E-B375-FC64B27BC917}</a:tableStyleId>
              </a:tblPr>
              <a:tblGrid>
                <a:gridCol w="1836760">
                  <a:extLst>
                    <a:ext uri="{9D8B030D-6E8A-4147-A177-3AD203B41FA5}">
                      <a16:colId xmlns:a16="http://schemas.microsoft.com/office/drawing/2014/main" val="1596798774"/>
                    </a:ext>
                  </a:extLst>
                </a:gridCol>
                <a:gridCol w="3402158">
                  <a:extLst>
                    <a:ext uri="{9D8B030D-6E8A-4147-A177-3AD203B41FA5}">
                      <a16:colId xmlns:a16="http://schemas.microsoft.com/office/drawing/2014/main" val="30276776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698783195"/>
                    </a:ext>
                  </a:extLst>
                </a:gridCol>
                <a:gridCol w="2619458">
                  <a:extLst>
                    <a:ext uri="{9D8B030D-6E8A-4147-A177-3AD203B41FA5}">
                      <a16:colId xmlns:a16="http://schemas.microsoft.com/office/drawing/2014/main" val="3320603784"/>
                    </a:ext>
                  </a:extLst>
                </a:gridCol>
              </a:tblGrid>
              <a:tr h="49053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Training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Validation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458673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Day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20.3K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1.66K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21.96K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282766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Night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9.4K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1.16K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10.56K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00878"/>
                  </a:ext>
                </a:extLst>
              </a:tr>
              <a:tr h="4905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400" dirty="0"/>
                        <a:t>Total</a:t>
                      </a:r>
                    </a:p>
                  </a:txBody>
                  <a:tcPr>
                    <a:solidFill>
                      <a:srgbClr val="343434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29.7K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2.82K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32.52K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2AA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9439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98D6AE2-29EE-4113-B977-DABA6212BB59}"/>
              </a:ext>
            </a:extLst>
          </p:cNvPr>
          <p:cNvSpPr txBox="1"/>
          <p:nvPr/>
        </p:nvSpPr>
        <p:spPr>
          <a:xfrm>
            <a:off x="3928880" y="337184"/>
            <a:ext cx="481918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4">
                    <a:lumMod val="75000"/>
                  </a:schemeClr>
                </a:solidFill>
              </a:rPr>
              <a:t>Dataset Distribution</a:t>
            </a:r>
            <a:endParaRPr 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BAE29207-0BFB-4FF0-BAB2-F4C54F3077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8A8B307-DA1C-4B73-B68D-3D7E5CFBC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E67A717-BFB2-4EDB-ABDD-214548301E9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59978070"/>
      </p:ext>
    </p:extLst>
  </p:cSld>
  <p:clrMapOvr>
    <a:masterClrMapping/>
  </p:clrMapOvr>
  <p:transition spd="slow" advTm="1196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1333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561073-0478-4627-B044-69407BF229C9}"/>
              </a:ext>
            </a:extLst>
          </p:cNvPr>
          <p:cNvSpPr txBox="1"/>
          <p:nvPr/>
        </p:nvSpPr>
        <p:spPr>
          <a:xfrm>
            <a:off x="600075" y="960559"/>
            <a:ext cx="10753725" cy="461665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indent="-342900" marL="342900">
              <a:buFont charset="0" panose="020B0604020202020204" pitchFamily="34" typeface="Arial"/>
              <a:buChar char="•"/>
            </a:pPr>
            <a:r>
              <a:rPr b="1" dirty="0" lang="en-US" sz="2400">
                <a:solidFill>
                  <a:srgbClr val="687488"/>
                </a:solidFill>
              </a:rPr>
              <a:t>Vehicle Detection </a:t>
            </a:r>
            <a:endParaRPr dirty="0" lang="en-US" sz="2400">
              <a:solidFill>
                <a:srgbClr val="687488"/>
              </a:solidFill>
              <a:cs panose="020F0502020204030204"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A4499C-0AB3-463C-BB2A-26472D0A4555}"/>
              </a:ext>
            </a:extLst>
          </p:cNvPr>
          <p:cNvSpPr txBox="1"/>
          <p:nvPr/>
        </p:nvSpPr>
        <p:spPr>
          <a:xfrm>
            <a:off x="3928880" y="337184"/>
            <a:ext cx="4819188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anchor="t" bIns="45720" lIns="91440" rIns="91440" rtlCol="0" tIns="45720" wrap="square">
            <a:spAutoFit/>
          </a:bodyPr>
          <a:lstStyle/>
          <a:p>
            <a:pPr algn="ctr"/>
            <a:r>
              <a:rPr b="1" dirty="0" lang="en-US" sz="3200">
                <a:solidFill>
                  <a:schemeClr val="accent4">
                    <a:lumMod val="75000"/>
                  </a:schemeClr>
                </a:solidFill>
              </a:rPr>
              <a:t>Solution</a:t>
            </a:r>
            <a:endParaRPr dirty="0"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42B85B92-C613-4497-ABED-B4DF9CBB46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828" y="-5292"/>
            <a:ext cx="169428" cy="6865250"/>
          </a:xfrm>
          <a:prstGeom prst="rect">
            <a:avLst/>
          </a:prstGeom>
        </p:spPr>
      </p:pic>
      <p:sp>
        <p:nvSpPr>
          <p:cNvPr id="5" name="Slide Number Placeholder 11">
            <a:extLst>
              <a:ext uri="{FF2B5EF4-FFF2-40B4-BE49-F238E27FC236}">
                <a16:creationId xmlns:a16="http://schemas.microsoft.com/office/drawing/2014/main" id="{A9230184-B578-4BFB-8326-2FE12F238F0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6DBCA47-53B8-43CA-B159-76BA0468F824}" type="slidenum">
              <a:rPr lang="en-US" smtClean="0"/>
              <a:t>7</a:t>
            </a:fld>
            <a:endParaRPr dirty="0"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9CEA20-3A88-43F8-9F7B-B952BE814197}"/>
              </a:ext>
            </a:extLst>
          </p:cNvPr>
          <p:cNvSpPr txBox="1"/>
          <p:nvPr/>
        </p:nvSpPr>
        <p:spPr>
          <a:xfrm>
            <a:off x="1232766" y="2904199"/>
            <a:ext cx="10753725" cy="461665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indent="-342900" marL="342900">
              <a:buFont charset="0" panose="020B0604020202020204" pitchFamily="34" typeface="Arial"/>
              <a:buChar char="•"/>
            </a:pPr>
            <a:r>
              <a:rPr b="1" dirty="0" lang="en-US" sz="2400">
                <a:solidFill>
                  <a:srgbClr val="4E525D"/>
                </a:solidFill>
                <a:cs panose="020F0502020204030204" typeface="Calibri"/>
              </a:rPr>
              <a:t>Object Detection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07A817-632B-422D-968D-995C64C1BE37}"/>
              </a:ext>
            </a:extLst>
          </p:cNvPr>
          <p:cNvSpPr txBox="1"/>
          <p:nvPr/>
        </p:nvSpPr>
        <p:spPr>
          <a:xfrm>
            <a:off x="1810039" y="4802978"/>
            <a:ext cx="10753725" cy="461665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pPr indent="-342900" marL="342900">
              <a:buFont charset="0" panose="020B0604020202020204" pitchFamily="34" typeface="Arial"/>
              <a:buChar char="•"/>
            </a:pPr>
            <a:r>
              <a:rPr b="1" dirty="0" lang="en-US" sz="2400">
                <a:solidFill>
                  <a:srgbClr val="F2AA1D"/>
                </a:solidFill>
                <a:cs panose="020F0502020204030204" typeface="Calibri"/>
              </a:rPr>
              <a:t>Deep 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E614A7-D688-44D5-9DB1-12A6CA9821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606" y="1163751"/>
            <a:ext cx="1706734" cy="17404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C3312C-8DA3-494F-9119-CB74FFA3FAA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" l="4" r="166" t="73"/>
          <a:stretch/>
        </p:blipFill>
        <p:spPr>
          <a:xfrm>
            <a:off x="4004764" y="3126045"/>
            <a:ext cx="1760635" cy="1740448"/>
          </a:xfrm>
          <a:prstGeom prst="rect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A1A91-4295-42E9-B91B-FE1749F77BA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/>
          <a:stretch/>
        </p:blipFill>
        <p:spPr>
          <a:xfrm>
            <a:off x="4222973" y="5131745"/>
            <a:ext cx="2058423" cy="1265186"/>
          </a:xfrm>
          <a:prstGeom prst="rect">
            <a:avLst/>
          </a:prstGeom>
        </p:spPr>
      </p:pic>
      <p:pic>
        <p:nvPicPr>
          <p:cNvPr id="12" name="Audio 11">
            <a:hlinkClick action="ppaction://media" r:id=""/>
            <a:extLst>
              <a:ext uri="{FF2B5EF4-FFF2-40B4-BE49-F238E27FC236}">
                <a16:creationId xmlns:a16="http://schemas.microsoft.com/office/drawing/2014/main" id="{8B97BCF2-B94A-4575-B855-4F2587BE8F5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689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 advTm="13680" p14:dur="2000" spd="slow"/>
    </mc:Choice>
    <mc:Fallback xmlns="">
      <p:transition advClick="0" advTm="13680" spd="slow"/>
    </mc:Fallback>
  </mc:AlternateContent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1" fill="hold" id="6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2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6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7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3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4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26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8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9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5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7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8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2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audio isNarration="1">
              <p:cMediaNode showWhenStopped="0" vol="80000">
                <p:cTn display="0" fill="hold" id="43">
                  <p:stCondLst>
                    <p:cond delay="indefinite"/>
                  </p:stCondLst>
                  <p:endCondLst>
                    <p:cond delay="0" evt="onStopAudio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grpId="0" spid="2"/>
      <p:bldP grpId="0" spid="6"/>
      <p:bldP grpId="0" spid="7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741995" y="804413"/>
            <a:ext cx="5455920" cy="1059741"/>
          </a:xfrm>
          <a:prstGeom prst="roundRect">
            <a:avLst/>
          </a:prstGeom>
          <a:solidFill>
            <a:srgbClr val="E6B31E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343434"/>
                </a:solidFill>
              </a:rPr>
              <a:t>Experimented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4C963-AB72-457B-8B4D-6127B4E3994A}"/>
              </a:ext>
            </a:extLst>
          </p:cNvPr>
          <p:cNvGrpSpPr/>
          <p:nvPr/>
        </p:nvGrpSpPr>
        <p:grpSpPr>
          <a:xfrm>
            <a:off x="4341733" y="2724691"/>
            <a:ext cx="1777971" cy="2581272"/>
            <a:chOff x="4341733" y="2724691"/>
            <a:chExt cx="1777971" cy="2581272"/>
          </a:xfrm>
        </p:grpSpPr>
        <p:sp>
          <p:nvSpPr>
            <p:cNvPr id="6" name="Rounded Rectangle 5"/>
            <p:cNvSpPr/>
            <p:nvPr/>
          </p:nvSpPr>
          <p:spPr>
            <a:xfrm>
              <a:off x="4341733" y="2724691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8254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EEEC-25FD-4AD8-B9A3-61068D768FEC}"/>
              </a:ext>
            </a:extLst>
          </p:cNvPr>
          <p:cNvGrpSpPr/>
          <p:nvPr/>
        </p:nvGrpSpPr>
        <p:grpSpPr>
          <a:xfrm>
            <a:off x="2338837" y="2724692"/>
            <a:ext cx="1777971" cy="2581272"/>
            <a:chOff x="2338837" y="2724692"/>
            <a:chExt cx="1777971" cy="2581272"/>
          </a:xfrm>
        </p:grpSpPr>
        <p:sp>
          <p:nvSpPr>
            <p:cNvPr id="5" name="Rounded Rectangle 4"/>
            <p:cNvSpPr/>
            <p:nvPr/>
          </p:nvSpPr>
          <p:spPr>
            <a:xfrm>
              <a:off x="2338837" y="2724692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260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070EA-C8A6-4B25-914D-08C1CA07598E}"/>
              </a:ext>
            </a:extLst>
          </p:cNvPr>
          <p:cNvGrpSpPr/>
          <p:nvPr/>
        </p:nvGrpSpPr>
        <p:grpSpPr>
          <a:xfrm>
            <a:off x="6344628" y="2724690"/>
            <a:ext cx="1777971" cy="2581272"/>
            <a:chOff x="6344628" y="2724690"/>
            <a:chExt cx="1777971" cy="2581272"/>
          </a:xfrm>
        </p:grpSpPr>
        <p:sp>
          <p:nvSpPr>
            <p:cNvPr id="7" name="Rounded Rectangle 6"/>
            <p:cNvSpPr/>
            <p:nvPr/>
          </p:nvSpPr>
          <p:spPr>
            <a:xfrm>
              <a:off x="6344628" y="2724690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147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YOLOv5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17A755-20DB-4135-B325-EC30D2E78F9D}"/>
              </a:ext>
            </a:extLst>
          </p:cNvPr>
          <p:cNvGrpSpPr/>
          <p:nvPr/>
        </p:nvGrpSpPr>
        <p:grpSpPr>
          <a:xfrm>
            <a:off x="8347524" y="2724689"/>
            <a:ext cx="1777971" cy="2581272"/>
            <a:chOff x="8347524" y="2724689"/>
            <a:chExt cx="1777971" cy="2581272"/>
          </a:xfrm>
        </p:grpSpPr>
        <p:sp>
          <p:nvSpPr>
            <p:cNvPr id="8" name="Rounded Rectangle 7"/>
            <p:cNvSpPr/>
            <p:nvPr/>
          </p:nvSpPr>
          <p:spPr>
            <a:xfrm>
              <a:off x="8347524" y="2724689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376941" y="3781182"/>
              <a:ext cx="1675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err="1">
                  <a:solidFill>
                    <a:schemeClr val="bg1"/>
                  </a:solidFill>
                </a:rPr>
                <a:t>EfficientDet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A521809-5EAD-4D40-86AD-EC7819891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8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484D55-F17F-453F-BD07-D1D7346718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5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3434">
        <p14:pan dir="u"/>
      </p:transition>
    </mc:Choice>
    <mc:Fallback xmlns="">
      <p:transition spd="slow" advTm="134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" y="2466"/>
            <a:ext cx="179320" cy="6855534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3741995" y="804413"/>
            <a:ext cx="5455920" cy="1059741"/>
          </a:xfrm>
          <a:prstGeom prst="roundRect">
            <a:avLst/>
          </a:prstGeom>
          <a:solidFill>
            <a:srgbClr val="E6B31E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343434"/>
                </a:solidFill>
              </a:rPr>
              <a:t>Experimented Models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74C963-AB72-457B-8B4D-6127B4E3994A}"/>
              </a:ext>
            </a:extLst>
          </p:cNvPr>
          <p:cNvGrpSpPr/>
          <p:nvPr/>
        </p:nvGrpSpPr>
        <p:grpSpPr>
          <a:xfrm>
            <a:off x="5531806" y="2724691"/>
            <a:ext cx="1777971" cy="2581272"/>
            <a:chOff x="4341733" y="2724691"/>
            <a:chExt cx="1777971" cy="2581272"/>
          </a:xfrm>
        </p:grpSpPr>
        <p:sp>
          <p:nvSpPr>
            <p:cNvPr id="6" name="Rounded Rectangle 5"/>
            <p:cNvSpPr/>
            <p:nvPr/>
          </p:nvSpPr>
          <p:spPr>
            <a:xfrm>
              <a:off x="4341733" y="2724691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8254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YOLOv4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EE2EEEC-25FD-4AD8-B9A3-61068D768FEC}"/>
              </a:ext>
            </a:extLst>
          </p:cNvPr>
          <p:cNvGrpSpPr/>
          <p:nvPr/>
        </p:nvGrpSpPr>
        <p:grpSpPr>
          <a:xfrm>
            <a:off x="3414605" y="2724692"/>
            <a:ext cx="1777971" cy="2581272"/>
            <a:chOff x="2338837" y="2724692"/>
            <a:chExt cx="1777971" cy="2581272"/>
          </a:xfrm>
        </p:grpSpPr>
        <p:sp>
          <p:nvSpPr>
            <p:cNvPr id="5" name="Rounded Rectangle 4"/>
            <p:cNvSpPr/>
            <p:nvPr/>
          </p:nvSpPr>
          <p:spPr>
            <a:xfrm>
              <a:off x="2338837" y="2724692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50260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5070EA-C8A6-4B25-914D-08C1CA07598E}"/>
              </a:ext>
            </a:extLst>
          </p:cNvPr>
          <p:cNvGrpSpPr/>
          <p:nvPr/>
        </p:nvGrpSpPr>
        <p:grpSpPr>
          <a:xfrm>
            <a:off x="7608662" y="2724690"/>
            <a:ext cx="1777971" cy="2581272"/>
            <a:chOff x="6344628" y="2724690"/>
            <a:chExt cx="1777971" cy="2581272"/>
          </a:xfrm>
        </p:grpSpPr>
        <p:sp>
          <p:nvSpPr>
            <p:cNvPr id="7" name="Rounded Rectangle 6"/>
            <p:cNvSpPr/>
            <p:nvPr/>
          </p:nvSpPr>
          <p:spPr>
            <a:xfrm>
              <a:off x="6344628" y="2724690"/>
              <a:ext cx="1777971" cy="2581272"/>
            </a:xfrm>
            <a:prstGeom prst="roundRect">
              <a:avLst/>
            </a:prstGeom>
            <a:solidFill>
              <a:srgbClr val="343434"/>
            </a:solidFill>
            <a:effectLst>
              <a:outerShdw blurRad="152400" dist="317500" dir="5400000" sx="90000" sy="-19000" rotWithShape="0">
                <a:prstClr val="black">
                  <a:alpha val="15000"/>
                </a:prstClr>
              </a:outerShdw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91477" y="3753715"/>
              <a:ext cx="1304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YOLOv5</a:t>
              </a: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223072-03CE-4CF9-81C8-D412C1FD5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BCA47-53B8-43CA-B159-76BA0468F824}" type="slidenum">
              <a:rPr lang="en-US" smtClean="0"/>
              <a:t>9</a:t>
            </a:fld>
            <a:endParaRPr lang="en-US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F0F16BA-4930-43C7-B99A-55DDEAEC63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96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345">
        <p159:morph option="byObject"/>
      </p:transition>
    </mc:Choice>
    <mc:Fallback xmlns="">
      <p:transition spd="slow" advTm="43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1.2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4|1.8|1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9|0.8|3.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|0.9|3|1.8|1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0.8|0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2.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5.7|2.2|0.2|0.1|0.2|0.2|0.2|0.2|0.2|0.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1.2|1.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8|0.9|0.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7|5.4|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1|3.2|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1.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9|1|2.1|1.1|1.9|1.8|2.2|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7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4|1.4|4.9|2.7|1.8|1.4|2.5|1.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2.8|0.7|1.1|0.7|0.9|1|1.2|1.2|1|1.3|1.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0.6|0.7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3.5|4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0.9|1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.6|1.1|3.2|0.7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1.8|1.6|1.2|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913</Words>
  <Application>Microsoft Office PowerPoint</Application>
  <PresentationFormat>Widescreen</PresentationFormat>
  <Paragraphs>442</Paragraphs>
  <Slides>39</Slides>
  <Notes>3</Notes>
  <HiddenSlides>0</HiddenSlides>
  <MMClips>41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Najibul Haque Sarker</dc:creator>
  <cp:lastModifiedBy>Najibul Haque Sarker</cp:lastModifiedBy>
  <cp:revision>30</cp:revision>
  <dcterms:created xsi:type="dcterms:W3CDTF">2020-10-23T23:00:56Z</dcterms:created>
  <dcterms:modified xsi:type="dcterms:W3CDTF">2020-10-24T14:34:49Z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NXPowerLiteLastOptimized" pid="2">
    <vt:lpwstr>15644308</vt:lpwstr>
  </property>
  <property fmtid="{D5CDD505-2E9C-101B-9397-08002B2CF9AE}" name="NXPowerLiteSettings" pid="3">
    <vt:lpwstr>F7000400038000</vt:lpwstr>
  </property>
  <property fmtid="{D5CDD505-2E9C-101B-9397-08002B2CF9AE}" name="NXPowerLiteVersion" pid="4">
    <vt:lpwstr>S10.3.1</vt:lpwstr>
  </property>
</Properties>
</file>